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3.xml" ContentType="application/vnd.openxmlformats-officedocument.theme+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theme/theme4.xml" ContentType="application/vnd.openxmlformats-officedocument.theme+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theme/theme5.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840" r:id="rId5"/>
    <p:sldMasterId id="2147484872" r:id="rId6"/>
    <p:sldMasterId id="2147484908" r:id="rId7"/>
    <p:sldMasterId id="2147484943" r:id="rId8"/>
  </p:sldMasterIdLst>
  <p:notesMasterIdLst>
    <p:notesMasterId r:id="rId24"/>
  </p:notesMasterIdLst>
  <p:handoutMasterIdLst>
    <p:handoutMasterId r:id="rId25"/>
  </p:handoutMasterIdLst>
  <p:sldIdLst>
    <p:sldId id="1995" r:id="rId9"/>
    <p:sldId id="10075" r:id="rId10"/>
    <p:sldId id="10077" r:id="rId11"/>
    <p:sldId id="10116" r:id="rId12"/>
    <p:sldId id="4967" r:id="rId13"/>
    <p:sldId id="10117" r:id="rId14"/>
    <p:sldId id="10121" r:id="rId15"/>
    <p:sldId id="10124" r:id="rId16"/>
    <p:sldId id="10125" r:id="rId17"/>
    <p:sldId id="10126" r:id="rId18"/>
    <p:sldId id="10127" r:id="rId19"/>
    <p:sldId id="10128" r:id="rId20"/>
    <p:sldId id="10122" r:id="rId21"/>
    <p:sldId id="10123" r:id="rId22"/>
    <p:sldId id="10129" r:id="rId23"/>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995"/>
            <p14:sldId id="10075"/>
            <p14:sldId id="10077"/>
            <p14:sldId id="10116"/>
            <p14:sldId id="4967"/>
            <p14:sldId id="10117"/>
            <p14:sldId id="10121"/>
            <p14:sldId id="10124"/>
            <p14:sldId id="10125"/>
            <p14:sldId id="10126"/>
            <p14:sldId id="10127"/>
            <p14:sldId id="10128"/>
            <p14:sldId id="10122"/>
            <p14:sldId id="10123"/>
            <p14:sldId id="10129"/>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a:srgbClr val="D83B01"/>
    <a:srgbClr val="50E6FF"/>
    <a:srgbClr val="FEF000"/>
    <a:srgbClr val="3B2E58"/>
    <a:srgbClr val="243A5E"/>
    <a:srgbClr val="274B47"/>
    <a:srgbClr val="2F2F2F"/>
    <a:srgbClr val="5252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85" autoAdjust="0"/>
    <p:restoredTop sz="91682" autoAdjust="0"/>
  </p:normalViewPr>
  <p:slideViewPr>
    <p:cSldViewPr snapToGrid="0">
      <p:cViewPr varScale="1">
        <p:scale>
          <a:sx n="69" d="100"/>
          <a:sy n="69" d="100"/>
        </p:scale>
        <p:origin x="798" y="72"/>
      </p:cViewPr>
      <p:guideLst/>
    </p:cSldViewPr>
  </p:slideViewPr>
  <p:outlineViewPr>
    <p:cViewPr>
      <p:scale>
        <a:sx n="33" d="100"/>
        <a:sy n="33" d="100"/>
      </p:scale>
      <p:origin x="0" y="-6516"/>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113" d="100"/>
          <a:sy n="113" d="100"/>
        </p:scale>
        <p:origin x="531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12/30/2019 2:19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3.png>
</file>

<file path=ppt/media/image24.png>
</file>

<file path=ppt/media/image24.svg>
</file>

<file path=ppt/media/image25.png>
</file>

<file path=ppt/media/image26.png>
</file>

<file path=ppt/media/image27.svg>
</file>

<file path=ppt/media/image30.png>
</file>

<file path=ppt/media/image31.png>
</file>

<file path=ppt/media/image32.png>
</file>

<file path=ppt/media/image33.png>
</file>

<file path=ppt/media/image4.png>
</file>

<file path=ppt/media/image5.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12/30/2019 2:19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12/30/2019 2:19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45135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525D1A-9CA5-4E94-B922-48D4C7E4CB4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9894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8E68E3B4-C159-4610-A668-E85125AE9B83}"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Image Placeholder 6">
            <a:extLst>
              <a:ext uri="{FF2B5EF4-FFF2-40B4-BE49-F238E27FC236}">
                <a16:creationId xmlns:a16="http://schemas.microsoft.com/office/drawing/2014/main" id="{B8C59764-0776-405A-A249-9AADD46DCAD6}"/>
              </a:ext>
            </a:extLst>
          </p:cNvPr>
          <p:cNvSpPr>
            <a:spLocks noGrp="1" noRot="1" noChangeAspect="1"/>
          </p:cNvSpPr>
          <p:nvPr>
            <p:ph type="sldImg"/>
          </p:nvPr>
        </p:nvSpPr>
        <p:spPr/>
      </p:sp>
      <p:sp>
        <p:nvSpPr>
          <p:cNvPr id="8" name="Footer Placeholder 4">
            <a:extLst>
              <a:ext uri="{FF2B5EF4-FFF2-40B4-BE49-F238E27FC236}">
                <a16:creationId xmlns:a16="http://schemas.microsoft.com/office/drawing/2014/main" id="{07324C54-5479-462C-B419-8C040A7689F2}"/>
              </a:ext>
            </a:extLst>
          </p:cNvPr>
          <p:cNvSpPr txBox="1">
            <a:spLocks/>
          </p:cNvSpPr>
          <p:nvPr/>
        </p:nvSpPr>
        <p:spPr>
          <a:xfrm>
            <a:off x="0" y="8686800"/>
            <a:ext cx="5920740" cy="355964"/>
          </a:xfrm>
          <a:prstGeom prst="rect">
            <a:avLst/>
          </a:prstGeom>
        </p:spPr>
        <p:txBody>
          <a:bodyPr vert="horz" lIns="91440" tIns="45720" rIns="91440" bIns="45720" rtlCol="0" anchor="b"/>
          <a:lstStyle>
            <a:defPPr>
              <a:defRPr lang="en-US"/>
            </a:defPPr>
            <a:lvl1pPr marL="571500" indent="0" algn="l" defTabSz="932742" rtl="0" eaLnBrk="1" latinLnBrk="0" hangingPunct="1">
              <a:defRPr sz="12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t>
            </a:r>
          </a:p>
        </p:txBody>
      </p:sp>
    </p:spTree>
    <p:extLst>
      <p:ext uri="{BB962C8B-B14F-4D97-AF65-F5344CB8AC3E}">
        <p14:creationId xmlns:p14="http://schemas.microsoft.com/office/powerpoint/2010/main" val="11086696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0124B60E-F591-4265-9BF6-DA90A8B87C7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Image Placeholder 6">
            <a:extLst>
              <a:ext uri="{FF2B5EF4-FFF2-40B4-BE49-F238E27FC236}">
                <a16:creationId xmlns:a16="http://schemas.microsoft.com/office/drawing/2014/main" id="{AD9A742E-3E7A-411D-9746-180C6062A1C9}"/>
              </a:ext>
            </a:extLst>
          </p:cNvPr>
          <p:cNvSpPr>
            <a:spLocks noGrp="1" noRot="1" noChangeAspect="1"/>
          </p:cNvSpPr>
          <p:nvPr>
            <p:ph type="sldImg"/>
          </p:nvPr>
        </p:nvSpPr>
        <p:spPr/>
      </p:sp>
      <p:sp>
        <p:nvSpPr>
          <p:cNvPr id="8" name="Footer Placeholder 4">
            <a:extLst>
              <a:ext uri="{FF2B5EF4-FFF2-40B4-BE49-F238E27FC236}">
                <a16:creationId xmlns:a16="http://schemas.microsoft.com/office/drawing/2014/main" id="{6415D22B-CA7F-4B30-A3C6-FDC590AF4B9F}"/>
              </a:ext>
            </a:extLst>
          </p:cNvPr>
          <p:cNvSpPr txBox="1">
            <a:spLocks/>
          </p:cNvSpPr>
          <p:nvPr/>
        </p:nvSpPr>
        <p:spPr>
          <a:xfrm>
            <a:off x="0" y="8686800"/>
            <a:ext cx="5920740" cy="355964"/>
          </a:xfrm>
          <a:prstGeom prst="rect">
            <a:avLst/>
          </a:prstGeom>
        </p:spPr>
        <p:txBody>
          <a:bodyPr vert="horz" lIns="91440" tIns="45720" rIns="91440" bIns="45720" rtlCol="0" anchor="b"/>
          <a:lstStyle>
            <a:defPPr>
              <a:defRPr lang="en-US"/>
            </a:defPPr>
            <a:lvl1pPr marL="571500" indent="0" algn="l" defTabSz="932742" rtl="0" eaLnBrk="1" latinLnBrk="0" hangingPunct="1">
              <a:defRPr sz="12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t>
            </a:r>
          </a:p>
        </p:txBody>
      </p:sp>
    </p:spTree>
    <p:extLst>
      <p:ext uri="{BB962C8B-B14F-4D97-AF65-F5344CB8AC3E}">
        <p14:creationId xmlns:p14="http://schemas.microsoft.com/office/powerpoint/2010/main" val="2384475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0124B60E-F591-4265-9BF6-DA90A8B87C7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Image Placeholder 6">
            <a:extLst>
              <a:ext uri="{FF2B5EF4-FFF2-40B4-BE49-F238E27FC236}">
                <a16:creationId xmlns:a16="http://schemas.microsoft.com/office/drawing/2014/main" id="{AD9A742E-3E7A-411D-9746-180C6062A1C9}"/>
              </a:ext>
            </a:extLst>
          </p:cNvPr>
          <p:cNvSpPr>
            <a:spLocks noGrp="1" noRot="1" noChangeAspect="1"/>
          </p:cNvSpPr>
          <p:nvPr>
            <p:ph type="sldImg"/>
          </p:nvPr>
        </p:nvSpPr>
        <p:spPr/>
      </p:sp>
      <p:sp>
        <p:nvSpPr>
          <p:cNvPr id="8" name="Footer Placeholder 4">
            <a:extLst>
              <a:ext uri="{FF2B5EF4-FFF2-40B4-BE49-F238E27FC236}">
                <a16:creationId xmlns:a16="http://schemas.microsoft.com/office/drawing/2014/main" id="{6415D22B-CA7F-4B30-A3C6-FDC590AF4B9F}"/>
              </a:ext>
            </a:extLst>
          </p:cNvPr>
          <p:cNvSpPr txBox="1">
            <a:spLocks/>
          </p:cNvSpPr>
          <p:nvPr/>
        </p:nvSpPr>
        <p:spPr>
          <a:xfrm>
            <a:off x="0" y="8686800"/>
            <a:ext cx="5920740" cy="355964"/>
          </a:xfrm>
          <a:prstGeom prst="rect">
            <a:avLst/>
          </a:prstGeom>
        </p:spPr>
        <p:txBody>
          <a:bodyPr vert="horz" lIns="91440" tIns="45720" rIns="91440" bIns="45720" rtlCol="0" anchor="b"/>
          <a:lstStyle>
            <a:defPPr>
              <a:defRPr lang="en-US"/>
            </a:defPPr>
            <a:lvl1pPr marL="571500" indent="0" algn="l" defTabSz="932742" rtl="0" eaLnBrk="1" latinLnBrk="0" hangingPunct="1">
              <a:defRPr sz="12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t>
            </a:r>
          </a:p>
        </p:txBody>
      </p:sp>
    </p:spTree>
    <p:extLst>
      <p:ext uri="{BB962C8B-B14F-4D97-AF65-F5344CB8AC3E}">
        <p14:creationId xmlns:p14="http://schemas.microsoft.com/office/powerpoint/2010/main" val="41427734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emf"/><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slideMaster" Target="../slideMasters/slideMaster5.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22.emf"/><Relationship Id="rId5" Type="http://schemas.openxmlformats.org/officeDocument/2006/relationships/image" Target="../media/image18.emf"/><Relationship Id="rId4" Type="http://schemas.openxmlformats.org/officeDocument/2006/relationships/image" Target="../media/image21.png"/></Relationships>
</file>

<file path=ppt/slideLayouts/_rels/slideLayout131.xml.rels><?xml version="1.0" encoding="UTF-8" standalone="yes"?>
<Relationships xmlns="http://schemas.openxmlformats.org/package/2006/relationships"><Relationship Id="rId3" Type="http://schemas.openxmlformats.org/officeDocument/2006/relationships/slideMaster" Target="../slideMasters/slideMaster5.xml"/><Relationship Id="rId7" Type="http://schemas.openxmlformats.org/officeDocument/2006/relationships/image" Target="../media/image22.emf"/><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18.emf"/><Relationship Id="rId5" Type="http://schemas.openxmlformats.org/officeDocument/2006/relationships/image" Target="../media/image6.jpeg"/><Relationship Id="rId4" Type="http://schemas.openxmlformats.org/officeDocument/2006/relationships/image" Target="../media/image21.png"/></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E9831-A30F-4B01-9F1B-150D76281D4A}"/>
              </a:ext>
            </a:extLst>
          </p:cNvPr>
          <p:cNvSpPr>
            <a:spLocks noGrp="1"/>
          </p:cNvSpPr>
          <p:nvPr>
            <p:ph type="title" hasCustomPrompt="1"/>
          </p:nvPr>
        </p:nvSpPr>
        <p:spPr>
          <a:xfrm>
            <a:off x="588263" y="-453671"/>
            <a:ext cx="2250187" cy="307777"/>
          </a:xfrm>
        </p:spPr>
        <p:txBody>
          <a:bodyPr anchor="b"/>
          <a:lstStyle>
            <a:lvl1pPr>
              <a:defRPr sz="2000"/>
            </a:lvl1pPr>
          </a:lstStyle>
          <a:p>
            <a:r>
              <a:rPr lang="en-US" dirty="0"/>
              <a:t>Microsoft Ignite</a:t>
            </a:r>
          </a:p>
        </p:txBody>
      </p:sp>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xmlns=""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720764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501629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615883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7230664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586512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37169349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310438600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1096324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3278300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8275497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98092091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2947347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471516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4182473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105300934"/>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xmlns=""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xmlns=""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7584193"/>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xmlns=""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64036919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xmlns=""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24782436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xmlns=""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692281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7499351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xmlns=""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spTree>
    <p:extLst>
      <p:ext uri="{BB962C8B-B14F-4D97-AF65-F5344CB8AC3E}">
        <p14:creationId xmlns:p14="http://schemas.microsoft.com/office/powerpoint/2010/main" val="40836138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735445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73141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019916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9808055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170430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sz="3400">
                <a:solidFill>
                  <a:schemeClr val="tx2"/>
                </a:solidFill>
              </a:defRPr>
            </a:lvl1pPr>
          </a:lstStyle>
          <a:p>
            <a:r>
              <a:rPr lang="en-US"/>
              <a:t>Title</a:t>
            </a:r>
          </a:p>
        </p:txBody>
      </p:sp>
    </p:spTree>
    <p:extLst>
      <p:ext uri="{BB962C8B-B14F-4D97-AF65-F5344CB8AC3E}">
        <p14:creationId xmlns:p14="http://schemas.microsoft.com/office/powerpoint/2010/main" val="4208534164"/>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xmlns=""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Freeform 5" descr="Microsoft Ignite logo">
            <a:extLst>
              <a:ext uri="{FF2B5EF4-FFF2-40B4-BE49-F238E27FC236}">
                <a16:creationId xmlns:a16="http://schemas.microsoft.com/office/drawing/2014/main" id="{6457201E-9DAE-41FA-A3D5-E845A60E44BE}"/>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771253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44E1717B-1127-422B-83A0-6DB1F04DE49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975813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Picture 5" descr="Microsoft Ignite cube graphic">
            <a:extLst>
              <a:ext uri="{FF2B5EF4-FFF2-40B4-BE49-F238E27FC236}">
                <a16:creationId xmlns:a16="http://schemas.microsoft.com/office/drawing/2014/main" id="{C89205E0-1FE0-2147-A567-C941C5AA176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969848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2976">
          <p15:clr>
            <a:srgbClr val="FBAE4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pic>
        <p:nvPicPr>
          <p:cNvPr id="14" name="MS logo white - EMF" descr="Microsoft logo white text version">
            <a:extLst>
              <a:ext uri="{FF2B5EF4-FFF2-40B4-BE49-F238E27FC236}">
                <a16:creationId xmlns:a16="http://schemas.microsoft.com/office/drawing/2014/main" id="{63E1BA19-1D9F-FC44-8A38-8C233C9CC48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15" name="Title 1">
            <a:extLst>
              <a:ext uri="{FF2B5EF4-FFF2-40B4-BE49-F238E27FC236}">
                <a16:creationId xmlns:a16="http://schemas.microsoft.com/office/drawing/2014/main" id="{9A95C66C-5C96-2344-B6A3-F56B3F7963BA}"/>
              </a:ext>
            </a:extLst>
          </p:cNvPr>
          <p:cNvSpPr>
            <a:spLocks noGrp="1"/>
          </p:cNvSpPr>
          <p:nvPr userDrawn="1">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16" name="Text Placeholder 4">
            <a:extLst>
              <a:ext uri="{FF2B5EF4-FFF2-40B4-BE49-F238E27FC236}">
                <a16:creationId xmlns:a16="http://schemas.microsoft.com/office/drawing/2014/main" id="{CEB75608-737B-0C4E-85B1-321723083970}"/>
              </a:ext>
            </a:extLst>
          </p:cNvPr>
          <p:cNvSpPr>
            <a:spLocks noGrp="1"/>
          </p:cNvSpPr>
          <p:nvPr userDrawn="1">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Picture 5" descr="Microsoft Ignite cube graphic">
            <a:extLst>
              <a:ext uri="{FF2B5EF4-FFF2-40B4-BE49-F238E27FC236}">
                <a16:creationId xmlns:a16="http://schemas.microsoft.com/office/drawing/2014/main" id="{80D4BB00-622A-BD4E-A722-AD10CF5FFE41}"/>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5334000" y="1"/>
            <a:ext cx="6857999" cy="6858000"/>
          </a:xfrm>
          <a:prstGeom prst="rect">
            <a:avLst/>
          </a:prstGeom>
        </p:spPr>
      </p:pic>
    </p:spTree>
    <p:extLst>
      <p:ext uri="{BB962C8B-B14F-4D97-AF65-F5344CB8AC3E}">
        <p14:creationId xmlns:p14="http://schemas.microsoft.com/office/powerpoint/2010/main" val="4177589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23359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691A946-3AF4-4ACE-9831-1A5B6B7A500A}"/>
              </a:ext>
            </a:extLst>
          </p:cNvPr>
          <p:cNvPicPr>
            <a:picLocks noChangeAspect="1"/>
          </p:cNvPicPr>
          <p:nvPr userDrawn="1">
            <p:custDataLst>
              <p:tags r:id="rId1"/>
            </p:custDataLst>
          </p:nvPr>
        </p:nvPicPr>
        <p:blipFill rotWithShape="1">
          <a:blip r:embed="rId4">
            <a:clrChange>
              <a:clrFrom>
                <a:srgbClr val="FFFFFF"/>
              </a:clrFrom>
              <a:clrTo>
                <a:srgbClr val="FFFFFF">
                  <a:alpha val="0"/>
                </a:srgbClr>
              </a:clrTo>
            </a:clrChange>
          </a:blip>
          <a:srcRect l="18997" r="25092"/>
          <a:stretch/>
        </p:blipFill>
        <p:spPr>
          <a:xfrm>
            <a:off x="5334000"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MS logo white - EMF" descr="Microsoft logo white text version">
            <a:extLst>
              <a:ext uri="{FF2B5EF4-FFF2-40B4-BE49-F238E27FC236}">
                <a16:creationId xmlns:a16="http://schemas.microsoft.com/office/drawing/2014/main" id="{CEC508C3-17C5-4527-A00C-7B974C95D117}"/>
              </a:ext>
            </a:extLst>
          </p:cNvPr>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10" name="Picture 9">
            <a:extLst>
              <a:ext uri="{FF2B5EF4-FFF2-40B4-BE49-F238E27FC236}">
                <a16:creationId xmlns:a16="http://schemas.microsoft.com/office/drawing/2014/main" id="{38586EC7-05D3-4DB4-977F-9AEA850E52CA}"/>
              </a:ext>
            </a:extLst>
          </p:cNvPr>
          <p:cNvPicPr>
            <a:picLocks/>
          </p:cNvPicPr>
          <p:nvPr userDrawn="1">
            <p:custDataLst>
              <p:tags r:id="rId2"/>
            </p:custDataLst>
          </p:nvPr>
        </p:nvPicPr>
        <p:blipFill>
          <a:blip r:embed="rId6" cstate="print">
            <a:extLst>
              <a:ext uri="{28A0092B-C50C-407E-A947-70E740481C1C}">
                <a14:useLocalDpi xmlns:a14="http://schemas.microsoft.com/office/drawing/2010/main" val="0"/>
              </a:ext>
            </a:extLst>
          </a:blip>
          <a:stretch>
            <a:fillRect/>
          </a:stretch>
        </p:blipFill>
        <p:spPr>
          <a:xfrm>
            <a:off x="10514648" y="5693728"/>
            <a:ext cx="1094740" cy="57531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Tree>
    <p:extLst>
      <p:ext uri="{BB962C8B-B14F-4D97-AF65-F5344CB8AC3E}">
        <p14:creationId xmlns:p14="http://schemas.microsoft.com/office/powerpoint/2010/main" val="2223393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1_Title square photo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691A946-3AF4-4ACE-9831-1A5B6B7A500A}"/>
              </a:ext>
            </a:extLst>
          </p:cNvPr>
          <p:cNvPicPr>
            <a:picLocks noChangeAspect="1"/>
          </p:cNvPicPr>
          <p:nvPr userDrawn="1">
            <p:custDataLst>
              <p:tags r:id="rId1"/>
            </p:custDataLst>
          </p:nvPr>
        </p:nvPicPr>
        <p:blipFill rotWithShape="1">
          <a:blip r:embed="rId4">
            <a:clrChange>
              <a:clrFrom>
                <a:srgbClr val="FFFFFF"/>
              </a:clrFrom>
              <a:clrTo>
                <a:srgbClr val="FFFFFF">
                  <a:alpha val="0"/>
                </a:srgbClr>
              </a:clrTo>
            </a:clrChange>
          </a:blip>
          <a:srcRect l="18997" r="25092"/>
          <a:stretch/>
        </p:blipFill>
        <p:spPr>
          <a:xfrm>
            <a:off x="5334000"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5"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8" name="MS logo white - EMF" descr="Microsoft logo white text version">
            <a:extLst>
              <a:ext uri="{FF2B5EF4-FFF2-40B4-BE49-F238E27FC236}">
                <a16:creationId xmlns:a16="http://schemas.microsoft.com/office/drawing/2014/main" id="{CEC508C3-17C5-4527-A00C-7B974C95D117}"/>
              </a:ext>
            </a:extLst>
          </p:cNvPr>
          <p:cNvPicPr>
            <a:picLocks noChangeAspect="1"/>
          </p:cNvPicPr>
          <p:nvPr userDrawn="1"/>
        </p:nvPicPr>
        <p:blipFill>
          <a:blip r:embed="rId6"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10" name="Picture 9">
            <a:extLst>
              <a:ext uri="{FF2B5EF4-FFF2-40B4-BE49-F238E27FC236}">
                <a16:creationId xmlns:a16="http://schemas.microsoft.com/office/drawing/2014/main" id="{38586EC7-05D3-4DB4-977F-9AEA850E52CA}"/>
              </a:ext>
            </a:extLst>
          </p:cNvPr>
          <p:cNvPicPr>
            <a:picLocks/>
          </p:cNvPicPr>
          <p:nvPr userDrawn="1">
            <p:custDataLst>
              <p:tags r:id="rId2"/>
            </p:custDataLst>
          </p:nvPr>
        </p:nvPicPr>
        <p:blipFill>
          <a:blip r:embed="rId7" cstate="print">
            <a:extLst>
              <a:ext uri="{28A0092B-C50C-407E-A947-70E740481C1C}">
                <a14:useLocalDpi xmlns:a14="http://schemas.microsoft.com/office/drawing/2010/main" val="0"/>
              </a:ext>
            </a:extLst>
          </a:blip>
          <a:stretch>
            <a:fillRect/>
          </a:stretch>
        </p:blipFill>
        <p:spPr>
          <a:xfrm>
            <a:off x="11010265" y="6169687"/>
            <a:ext cx="1094740" cy="575310"/>
          </a:xfrm>
          <a:prstGeom prst="rect">
            <a:avLst/>
          </a:prstGeom>
          <a:effectLst/>
          <a:extLst>
            <a:ext uri="{AF507438-7753-43E0-B8FC-AC1667EBCBE1}">
              <a14:hiddenEffects xmlns:a14="http://schemas.microsoft.com/office/drawing/2010/main">
                <a:effectLst>
                  <a:outerShdw blurRad="63500" rotWithShape="0">
                    <a:scrgbClr r="0" g="0" b="0"/>
                  </a:outerShdw>
                </a:effectLst>
              </a14:hiddenEffects>
            </a:ext>
            <a:ext uri="{53640926-AAD7-44D8-BBD7-CCE9431645EC}">
              <a14:shadowObscured xmlns:a14="http://schemas.microsoft.com/office/drawing/2010/main"/>
            </a:ext>
          </a:extLst>
        </p:spPr>
      </p:pic>
    </p:spTree>
    <p:extLst>
      <p:ext uri="{BB962C8B-B14F-4D97-AF65-F5344CB8AC3E}">
        <p14:creationId xmlns:p14="http://schemas.microsoft.com/office/powerpoint/2010/main" val="3347529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1631822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131439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781400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6457078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508394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19539927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2233669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94680091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151700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1156288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6012626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0259400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2878629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8761603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80823924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3514824"/>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xmlns=""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xmlns=""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9917192"/>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xmlns=""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336938525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xmlns=""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25822968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00493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xmlns=""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819293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4160520" cy="338554"/>
          </a:xfrm>
          <a:noFill/>
        </p:spPr>
        <p:txBody>
          <a:bodyPr wrap="square" lIns="0" tIns="0" rIns="0" bIns="0">
            <a:no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pic>
        <p:nvPicPr>
          <p:cNvPr id="6" name="Picture 5" descr="Microsoft Ignite cube graphic">
            <a:extLst>
              <a:ext uri="{FF2B5EF4-FFF2-40B4-BE49-F238E27FC236}">
                <a16:creationId xmlns:a16="http://schemas.microsoft.com/office/drawing/2014/main" id="{3AD0DC0A-7B9F-4357-8D47-F407E99ED68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947939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descr="Microsoft Ignite cube graphic">
            <a:extLst>
              <a:ext uri="{FF2B5EF4-FFF2-40B4-BE49-F238E27FC236}">
                <a16:creationId xmlns:a16="http://schemas.microsoft.com/office/drawing/2014/main" id="{DDF24A8E-E5A8-4838-91D5-F11134AF6A8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1"/>
            <a:ext cx="6857999" cy="6858000"/>
          </a:xfrm>
          <a:prstGeom prst="rect">
            <a:avLst/>
          </a:prstGeom>
        </p:spPr>
      </p:pic>
    </p:spTree>
    <p:extLst>
      <p:ext uri="{BB962C8B-B14F-4D97-AF65-F5344CB8AC3E}">
        <p14:creationId xmlns:p14="http://schemas.microsoft.com/office/powerpoint/2010/main" val="1740469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961919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690088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8262074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265F69A1-0401-4DF8-B507-FBC3C227055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104428274"/>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900755386"/>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cSld name="1_Closing logo slide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77893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295567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8397602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1312278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2735740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7E582958-B9FC-45CD-B97B-46119EB37ECC}"/>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9385043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xmlns=""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xmlns=""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xmlns=""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xmlns=""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xmlns=""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3" orient="horz" pos="1910" userDrawn="1">
          <p15:clr>
            <a:srgbClr val="5ACBF0"/>
          </p15:clr>
        </p15:guide>
        <p15:guide id="4" orient="horz" pos="2505" userDrawn="1">
          <p15:clr>
            <a:srgbClr val="5ACBF0"/>
          </p15:clr>
        </p15:guide>
        <p15:guide id="5" pos="3840"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xmlns=""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spTree>
    <p:extLst>
      <p:ext uri="{BB962C8B-B14F-4D97-AF65-F5344CB8AC3E}">
        <p14:creationId xmlns:p14="http://schemas.microsoft.com/office/powerpoint/2010/main" val="36503582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5ACBF0"/>
          </p15:clr>
        </p15:guide>
        <p15:guide id="3" orient="horz" pos="1911"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8" name="Text Placeholder 4">
            <a:extLst>
              <a:ext uri="{FF2B5EF4-FFF2-40B4-BE49-F238E27FC236}">
                <a16:creationId xmlns:a16="http://schemas.microsoft.com/office/drawing/2014/main" id="{6551D545-C251-4D4D-AB3D-52FE003820E0}"/>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xmlns=""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userDrawn="1">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58C618B-6F8C-4BB5-B2CE-C4160DD4BD15}"/>
              </a:ext>
            </a:extLst>
          </p:cNvPr>
          <p:cNvSpPr>
            <a:spLocks noGrp="1"/>
          </p:cNvSpPr>
          <p:nvPr>
            <p:ph type="title" hasCustomPrompt="1"/>
          </p:nvPr>
        </p:nvSpPr>
        <p:spPr>
          <a:xfrm>
            <a:off x="588263" y="-453671"/>
            <a:ext cx="2250187" cy="307777"/>
          </a:xfrm>
        </p:spPr>
        <p:txBody>
          <a:bodyPr anchor="b"/>
          <a:lstStyle>
            <a:lvl1pPr>
              <a:defRPr sz="2000"/>
            </a:lvl1pPr>
          </a:lstStyle>
          <a:p>
            <a:r>
              <a:rPr lang="en-US" dirty="0"/>
              <a:t>Microsoft Ignite</a:t>
            </a:r>
          </a:p>
        </p:txBody>
      </p:sp>
      <p:sp>
        <p:nvSpPr>
          <p:cNvPr id="5" name="Freeform 5" descr="Microsoft Ignite logo">
            <a:extLst>
              <a:ext uri="{FF2B5EF4-FFF2-40B4-BE49-F238E27FC236}">
                <a16:creationId xmlns:a16="http://schemas.microsoft.com/office/drawing/2014/main" id="{D47C6F66-CC29-4F66-9643-C652E6794768}"/>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xmlns=""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3046979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42273911-33B6-45AC-B46F-3AAF6B31435D}"/>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2852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descr="Microsoft Ignite cube graphic">
            <a:extLst>
              <a:ext uri="{FF2B5EF4-FFF2-40B4-BE49-F238E27FC236}">
                <a16:creationId xmlns:a16="http://schemas.microsoft.com/office/drawing/2014/main" id="{5FE3E21F-3B29-45AF-A62E-40AAF2B12C2E}"/>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76054" y="0"/>
            <a:ext cx="8115946" cy="6858000"/>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A9F590E8-0FFD-4117-A1DE-0956D272D070}"/>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755325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8" name="Text Placeholder 4">
            <a:extLst>
              <a:ext uri="{FF2B5EF4-FFF2-40B4-BE49-F238E27FC236}">
                <a16:creationId xmlns:a16="http://schemas.microsoft.com/office/drawing/2014/main" id="{52E0AD10-B370-47BA-99BE-7F79AEBBA3BA}"/>
              </a:ext>
            </a:extLst>
          </p:cNvPr>
          <p:cNvSpPr>
            <a:spLocks noGrp="1"/>
          </p:cNvSpPr>
          <p:nvPr>
            <p:ph type="body" sz="quarter" idx="14" hasCustomPrompt="1"/>
          </p:nvPr>
        </p:nvSpPr>
        <p:spPr>
          <a:xfrm>
            <a:off x="584199" y="6016752"/>
            <a:ext cx="5510213"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7" name="Picture 6" descr="Microsoft Ignite cube graphic">
            <a:extLst>
              <a:ext uri="{FF2B5EF4-FFF2-40B4-BE49-F238E27FC236}">
                <a16:creationId xmlns:a16="http://schemas.microsoft.com/office/drawing/2014/main" id="{87E693D7-9346-4760-B3C6-BF5E7E96456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873139" y="-1"/>
            <a:ext cx="4318861"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533852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Text Placeholder 4">
            <a:extLst>
              <a:ext uri="{FF2B5EF4-FFF2-40B4-BE49-F238E27FC236}">
                <a16:creationId xmlns:a16="http://schemas.microsoft.com/office/drawing/2014/main" id="{D1D9D8AB-A5E5-4799-8223-D54AFD3F0E3E}"/>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926204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579048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42296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08030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29E8D49A-E1F4-4A07-AB4E-D44DDE006610}"/>
              </a:ext>
            </a:extLst>
          </p:cNvPr>
          <p:cNvSpPr>
            <a:spLocks noGrp="1"/>
          </p:cNvSpPr>
          <p:nvPr>
            <p:ph type="body" sz="quarter" idx="14" hasCustomPrompt="1"/>
          </p:nvPr>
        </p:nvSpPr>
        <p:spPr>
          <a:xfrm>
            <a:off x="584199" y="6016752"/>
            <a:ext cx="5510213"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xmlns=""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370142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4028942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923495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1003079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51242035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6214854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42046980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63038451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4215995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55379591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3241998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Text Placeholder 4">
            <a:extLst>
              <a:ext uri="{FF2B5EF4-FFF2-40B4-BE49-F238E27FC236}">
                <a16:creationId xmlns:a16="http://schemas.microsoft.com/office/drawing/2014/main" id="{15DA218C-BA83-4181-901D-C486606417EB}"/>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85817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142482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203115726"/>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xmlns=""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xmlns=""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43315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xmlns=""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90431292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xmlns=""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3546906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xmlns=""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48356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7" name="Picture 6">
            <a:extLst>
              <a:ext uri="{FF2B5EF4-FFF2-40B4-BE49-F238E27FC236}">
                <a16:creationId xmlns:a16="http://schemas.microsoft.com/office/drawing/2014/main" id="{C3163E2A-0F0F-4D30-BA3B-64D7F94B8B5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525505" y="-10888"/>
            <a:ext cx="7666496" cy="6881401"/>
          </a:xfrm>
          <a:prstGeom prst="rect">
            <a:avLst/>
          </a:prstGeom>
        </p:spPr>
      </p:pic>
    </p:spTree>
    <p:extLst>
      <p:ext uri="{BB962C8B-B14F-4D97-AF65-F5344CB8AC3E}">
        <p14:creationId xmlns:p14="http://schemas.microsoft.com/office/powerpoint/2010/main" val="752161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4" name="Picture 3" descr="Microsoft Ignite cube graphic">
            <a:extLst>
              <a:ext uri="{FF2B5EF4-FFF2-40B4-BE49-F238E27FC236}">
                <a16:creationId xmlns:a16="http://schemas.microsoft.com/office/drawing/2014/main" id="{8B979EA3-9237-4885-9E01-A134FAE63FEE}"/>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873139" y="-1"/>
            <a:ext cx="4318861" cy="6858001"/>
          </a:xfrm>
          <a:prstGeom prst="rect">
            <a:avLst/>
          </a:prstGeom>
        </p:spPr>
      </p:pic>
    </p:spTree>
    <p:extLst>
      <p:ext uri="{BB962C8B-B14F-4D97-AF65-F5344CB8AC3E}">
        <p14:creationId xmlns:p14="http://schemas.microsoft.com/office/powerpoint/2010/main" val="3207827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03098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394331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604576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612919120"/>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40554128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3F3BC57-C7E7-4BFF-8DFE-C39C056C1AF0}"/>
              </a:ext>
            </a:extLst>
          </p:cNvPr>
          <p:cNvSpPr>
            <a:spLocks noGrp="1"/>
          </p:cNvSpPr>
          <p:nvPr>
            <p:ph type="title" hasCustomPrompt="1"/>
          </p:nvPr>
        </p:nvSpPr>
        <p:spPr>
          <a:xfrm>
            <a:off x="588263" y="-453671"/>
            <a:ext cx="2250187" cy="307777"/>
          </a:xfrm>
        </p:spPr>
        <p:txBody>
          <a:bodyPr anchor="b"/>
          <a:lstStyle>
            <a:lvl1pPr>
              <a:defRPr sz="2000"/>
            </a:lvl1pPr>
          </a:lstStyle>
          <a:p>
            <a:r>
              <a:rPr lang="en-US" dirty="0"/>
              <a:t>Microsoft Ignite</a:t>
            </a:r>
          </a:p>
        </p:txBody>
      </p:sp>
      <p:sp>
        <p:nvSpPr>
          <p:cNvPr id="5" name="Freeform 5" descr="Microsoft Ignite logo">
            <a:extLst>
              <a:ext uri="{FF2B5EF4-FFF2-40B4-BE49-F238E27FC236}">
                <a16:creationId xmlns:a16="http://schemas.microsoft.com/office/drawing/2014/main" id="{6457201E-9DAE-41FA-A3D5-E845A60E44BE}"/>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xmlns=""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2652360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6" name="Text Placeholder 4">
            <a:extLst>
              <a:ext uri="{FF2B5EF4-FFF2-40B4-BE49-F238E27FC236}">
                <a16:creationId xmlns:a16="http://schemas.microsoft.com/office/drawing/2014/main" id="{F873E140-EBBD-4F8B-AAA0-9EDEFA8348C0}"/>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7" name="MS logo white - EMF" descr="Microsoft logo white text version">
            <a:extLst>
              <a:ext uri="{FF2B5EF4-FFF2-40B4-BE49-F238E27FC236}">
                <a16:creationId xmlns:a16="http://schemas.microsoft.com/office/drawing/2014/main" id="{44E1717B-1127-422B-83A0-6DB1F04DE49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878314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8" name="Text Placeholder 4">
            <a:extLst>
              <a:ext uri="{FF2B5EF4-FFF2-40B4-BE49-F238E27FC236}">
                <a16:creationId xmlns:a16="http://schemas.microsoft.com/office/drawing/2014/main" id="{B9799F4E-39BB-44E0-8B93-02F3DE8B85DF}"/>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Microsoft Ignite cube graphic">
            <a:extLst>
              <a:ext uri="{FF2B5EF4-FFF2-40B4-BE49-F238E27FC236}">
                <a16:creationId xmlns:a16="http://schemas.microsoft.com/office/drawing/2014/main" id="{C89205E0-1FE0-2147-A567-C941C5AA176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297554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2976">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9A95C66C-5C96-2344-B6A3-F56B3F7963BA}"/>
              </a:ext>
            </a:extLst>
          </p:cNvPr>
          <p:cNvSpPr>
            <a:spLocks noGrp="1"/>
          </p:cNvSpPr>
          <p:nvPr userDrawn="1">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16" name="Text Placeholder 4">
            <a:extLst>
              <a:ext uri="{FF2B5EF4-FFF2-40B4-BE49-F238E27FC236}">
                <a16:creationId xmlns:a16="http://schemas.microsoft.com/office/drawing/2014/main" id="{CEB75608-737B-0C4E-85B1-321723083970}"/>
              </a:ext>
            </a:extLst>
          </p:cNvPr>
          <p:cNvSpPr>
            <a:spLocks noGrp="1"/>
          </p:cNvSpPr>
          <p:nvPr userDrawn="1">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 Placeholder 4">
            <a:extLst>
              <a:ext uri="{FF2B5EF4-FFF2-40B4-BE49-F238E27FC236}">
                <a16:creationId xmlns:a16="http://schemas.microsoft.com/office/drawing/2014/main" id="{F09799ED-D3DF-469B-BE50-2A807A69EDAA}"/>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Microsoft Ignite cube graphic">
            <a:extLst>
              <a:ext uri="{FF2B5EF4-FFF2-40B4-BE49-F238E27FC236}">
                <a16:creationId xmlns:a16="http://schemas.microsoft.com/office/drawing/2014/main" id="{80D4BB00-622A-BD4E-A722-AD10CF5FFE4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1"/>
            <a:ext cx="6857999" cy="6858000"/>
          </a:xfrm>
          <a:prstGeom prst="rect">
            <a:avLst/>
          </a:prstGeom>
        </p:spPr>
      </p:pic>
      <p:pic>
        <p:nvPicPr>
          <p:cNvPr id="14" name="MS logo white - EMF" descr="Microsoft logo white text version">
            <a:extLst>
              <a:ext uri="{FF2B5EF4-FFF2-40B4-BE49-F238E27FC236}">
                <a16:creationId xmlns:a16="http://schemas.microsoft.com/office/drawing/2014/main" id="{63E1BA19-1D9F-FC44-8A38-8C233C9CC48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379680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7" name="Text Placeholder 4">
            <a:extLst>
              <a:ext uri="{FF2B5EF4-FFF2-40B4-BE49-F238E27FC236}">
                <a16:creationId xmlns:a16="http://schemas.microsoft.com/office/drawing/2014/main" id="{6ED069A2-9F98-4C10-83D7-C44895A01865}"/>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8" name="MS logo white - EMF" descr="Microsoft logo white text version">
            <a:extLst>
              <a:ext uri="{FF2B5EF4-FFF2-40B4-BE49-F238E27FC236}">
                <a16:creationId xmlns:a16="http://schemas.microsoft.com/office/drawing/2014/main" id="{CEC508C3-17C5-4527-A00C-7B974C95D11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93290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5818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487375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63670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448857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428183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7154797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18666714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dirty="0"/>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435856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604124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80439675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9874497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dirty="0"/>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02683535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2010416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77854159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63327456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xmlns=""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xmlns=""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415114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xmlns=""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dirty="0"/>
              <a:t>Edit Master text styles</a:t>
            </a:r>
          </a:p>
        </p:txBody>
      </p:sp>
    </p:spTree>
    <p:extLst>
      <p:ext uri="{BB962C8B-B14F-4D97-AF65-F5344CB8AC3E}">
        <p14:creationId xmlns:p14="http://schemas.microsoft.com/office/powerpoint/2010/main" val="252237956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xmlns=""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dirty="0"/>
              <a:t>Edit Master text styles</a:t>
            </a:r>
          </a:p>
        </p:txBody>
      </p:sp>
    </p:spTree>
    <p:extLst>
      <p:ext uri="{BB962C8B-B14F-4D97-AF65-F5344CB8AC3E}">
        <p14:creationId xmlns:p14="http://schemas.microsoft.com/office/powerpoint/2010/main" val="332627317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xmlns=""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47907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4160520" cy="338554"/>
          </a:xfrm>
          <a:noFill/>
        </p:spPr>
        <p:txBody>
          <a:bodyPr wrap="square" lIns="0" tIns="0" rIns="0" bIns="0">
            <a:no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6" name="Picture 5" descr="Microsoft Ignite cube graphic">
            <a:extLst>
              <a:ext uri="{FF2B5EF4-FFF2-40B4-BE49-F238E27FC236}">
                <a16:creationId xmlns:a16="http://schemas.microsoft.com/office/drawing/2014/main" id="{3AD0DC0A-7B9F-4357-8D47-F407E99ED68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109805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5" name="Picture 4" descr="Microsoft Ignite cube graphic">
            <a:extLst>
              <a:ext uri="{FF2B5EF4-FFF2-40B4-BE49-F238E27FC236}">
                <a16:creationId xmlns:a16="http://schemas.microsoft.com/office/drawing/2014/main" id="{DDF24A8E-E5A8-4838-91D5-F11134AF6A8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1"/>
            <a:ext cx="6857999" cy="6858000"/>
          </a:xfrm>
          <a:prstGeom prst="rect">
            <a:avLst/>
          </a:prstGeom>
        </p:spPr>
      </p:pic>
    </p:spTree>
    <p:extLst>
      <p:ext uri="{BB962C8B-B14F-4D97-AF65-F5344CB8AC3E}">
        <p14:creationId xmlns:p14="http://schemas.microsoft.com/office/powerpoint/2010/main" val="1692755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86465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34788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3984297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265F69A1-0401-4DF8-B507-FBC3C227055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41649924"/>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81768625"/>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xmlns=""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131296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5301437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xmlns=""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1545922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xmlns=""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7217596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28814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105256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4.xml"/><Relationship Id="rId18" Type="http://schemas.openxmlformats.org/officeDocument/2006/relationships/slideLayout" Target="../slideLayouts/slideLayout49.xml"/><Relationship Id="rId26" Type="http://schemas.openxmlformats.org/officeDocument/2006/relationships/slideLayout" Target="../slideLayouts/slideLayout57.xml"/><Relationship Id="rId3" Type="http://schemas.openxmlformats.org/officeDocument/2006/relationships/slideLayout" Target="../slideLayouts/slideLayout34.xml"/><Relationship Id="rId21" Type="http://schemas.openxmlformats.org/officeDocument/2006/relationships/slideLayout" Target="../slideLayouts/slideLayout52.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5" Type="http://schemas.openxmlformats.org/officeDocument/2006/relationships/slideLayout" Target="../slideLayouts/slideLayout56.xml"/><Relationship Id="rId33" Type="http://schemas.openxmlformats.org/officeDocument/2006/relationships/image" Target="../media/image1.emf"/><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slideLayout" Target="../slideLayouts/slideLayout51.xml"/><Relationship Id="rId29" Type="http://schemas.openxmlformats.org/officeDocument/2006/relationships/slideLayout" Target="../slideLayouts/slideLayout60.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24" Type="http://schemas.openxmlformats.org/officeDocument/2006/relationships/slideLayout" Target="../slideLayouts/slideLayout55.xml"/><Relationship Id="rId32" Type="http://schemas.openxmlformats.org/officeDocument/2006/relationships/theme" Target="../theme/theme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slideLayout" Target="../slideLayouts/slideLayout54.xml"/><Relationship Id="rId28" Type="http://schemas.openxmlformats.org/officeDocument/2006/relationships/slideLayout" Target="../slideLayouts/slideLayout59.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31" Type="http://schemas.openxmlformats.org/officeDocument/2006/relationships/slideLayout" Target="../slideLayouts/slideLayout62.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slideLayout" Target="../slideLayouts/slideLayout53.xml"/><Relationship Id="rId27" Type="http://schemas.openxmlformats.org/officeDocument/2006/relationships/slideLayout" Target="../slideLayouts/slideLayout58.xml"/><Relationship Id="rId30" Type="http://schemas.openxmlformats.org/officeDocument/2006/relationships/slideLayout" Target="../slideLayouts/slideLayout61.xml"/><Relationship Id="rId8" Type="http://schemas.openxmlformats.org/officeDocument/2006/relationships/slideLayout" Target="../slideLayouts/slideLayout39.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5.xml"/><Relationship Id="rId18" Type="http://schemas.openxmlformats.org/officeDocument/2006/relationships/slideLayout" Target="../slideLayouts/slideLayout80.xml"/><Relationship Id="rId26" Type="http://schemas.openxmlformats.org/officeDocument/2006/relationships/slideLayout" Target="../slideLayouts/slideLayout88.xml"/><Relationship Id="rId3" Type="http://schemas.openxmlformats.org/officeDocument/2006/relationships/slideLayout" Target="../slideLayouts/slideLayout65.xml"/><Relationship Id="rId21" Type="http://schemas.openxmlformats.org/officeDocument/2006/relationships/slideLayout" Target="../slideLayouts/slideLayout83.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5" Type="http://schemas.openxmlformats.org/officeDocument/2006/relationships/slideLayout" Target="../slideLayouts/slideLayout87.xml"/><Relationship Id="rId33" Type="http://schemas.openxmlformats.org/officeDocument/2006/relationships/image" Target="../media/image1.emf"/><Relationship Id="rId2" Type="http://schemas.openxmlformats.org/officeDocument/2006/relationships/slideLayout" Target="../slideLayouts/slideLayout64.xml"/><Relationship Id="rId16" Type="http://schemas.openxmlformats.org/officeDocument/2006/relationships/slideLayout" Target="../slideLayouts/slideLayout78.xml"/><Relationship Id="rId20" Type="http://schemas.openxmlformats.org/officeDocument/2006/relationships/slideLayout" Target="../slideLayouts/slideLayout82.xml"/><Relationship Id="rId29" Type="http://schemas.openxmlformats.org/officeDocument/2006/relationships/slideLayout" Target="../slideLayouts/slideLayout91.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24" Type="http://schemas.openxmlformats.org/officeDocument/2006/relationships/slideLayout" Target="../slideLayouts/slideLayout86.xml"/><Relationship Id="rId32" Type="http://schemas.openxmlformats.org/officeDocument/2006/relationships/theme" Target="../theme/theme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23" Type="http://schemas.openxmlformats.org/officeDocument/2006/relationships/slideLayout" Target="../slideLayouts/slideLayout85.xml"/><Relationship Id="rId28" Type="http://schemas.openxmlformats.org/officeDocument/2006/relationships/slideLayout" Target="../slideLayouts/slideLayout90.xml"/><Relationship Id="rId10" Type="http://schemas.openxmlformats.org/officeDocument/2006/relationships/slideLayout" Target="../slideLayouts/slideLayout72.xml"/><Relationship Id="rId19" Type="http://schemas.openxmlformats.org/officeDocument/2006/relationships/slideLayout" Target="../slideLayouts/slideLayout81.xml"/><Relationship Id="rId31" Type="http://schemas.openxmlformats.org/officeDocument/2006/relationships/slideLayout" Target="../slideLayouts/slideLayout93.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 Id="rId22" Type="http://schemas.openxmlformats.org/officeDocument/2006/relationships/slideLayout" Target="../slideLayouts/slideLayout84.xml"/><Relationship Id="rId27" Type="http://schemas.openxmlformats.org/officeDocument/2006/relationships/slideLayout" Target="../slideLayouts/slideLayout89.xml"/><Relationship Id="rId30" Type="http://schemas.openxmlformats.org/officeDocument/2006/relationships/slideLayout" Target="../slideLayouts/slideLayout92.xml"/><Relationship Id="rId8" Type="http://schemas.openxmlformats.org/officeDocument/2006/relationships/slideLayout" Target="../slideLayouts/slideLayout70.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06.xml"/><Relationship Id="rId18" Type="http://schemas.openxmlformats.org/officeDocument/2006/relationships/slideLayout" Target="../slideLayouts/slideLayout111.xml"/><Relationship Id="rId26" Type="http://schemas.openxmlformats.org/officeDocument/2006/relationships/slideLayout" Target="../slideLayouts/slideLayout119.xml"/><Relationship Id="rId3" Type="http://schemas.openxmlformats.org/officeDocument/2006/relationships/slideLayout" Target="../slideLayouts/slideLayout96.xml"/><Relationship Id="rId21" Type="http://schemas.openxmlformats.org/officeDocument/2006/relationships/slideLayout" Target="../slideLayouts/slideLayout114.xml"/><Relationship Id="rId34" Type="http://schemas.openxmlformats.org/officeDocument/2006/relationships/image" Target="../media/image1.emf"/><Relationship Id="rId7" Type="http://schemas.openxmlformats.org/officeDocument/2006/relationships/slideLayout" Target="../slideLayouts/slideLayout100.xml"/><Relationship Id="rId12" Type="http://schemas.openxmlformats.org/officeDocument/2006/relationships/slideLayout" Target="../slideLayouts/slideLayout105.xml"/><Relationship Id="rId17" Type="http://schemas.openxmlformats.org/officeDocument/2006/relationships/slideLayout" Target="../slideLayouts/slideLayout110.xml"/><Relationship Id="rId25" Type="http://schemas.openxmlformats.org/officeDocument/2006/relationships/slideLayout" Target="../slideLayouts/slideLayout118.xml"/><Relationship Id="rId33" Type="http://schemas.openxmlformats.org/officeDocument/2006/relationships/theme" Target="../theme/theme4.xml"/><Relationship Id="rId2" Type="http://schemas.openxmlformats.org/officeDocument/2006/relationships/slideLayout" Target="../slideLayouts/slideLayout95.xml"/><Relationship Id="rId16" Type="http://schemas.openxmlformats.org/officeDocument/2006/relationships/slideLayout" Target="../slideLayouts/slideLayout109.xml"/><Relationship Id="rId20" Type="http://schemas.openxmlformats.org/officeDocument/2006/relationships/slideLayout" Target="../slideLayouts/slideLayout113.xml"/><Relationship Id="rId29" Type="http://schemas.openxmlformats.org/officeDocument/2006/relationships/slideLayout" Target="../slideLayouts/slideLayout122.xml"/><Relationship Id="rId1" Type="http://schemas.openxmlformats.org/officeDocument/2006/relationships/slideLayout" Target="../slideLayouts/slideLayout94.xml"/><Relationship Id="rId6" Type="http://schemas.openxmlformats.org/officeDocument/2006/relationships/slideLayout" Target="../slideLayouts/slideLayout99.xml"/><Relationship Id="rId11" Type="http://schemas.openxmlformats.org/officeDocument/2006/relationships/slideLayout" Target="../slideLayouts/slideLayout104.xml"/><Relationship Id="rId24" Type="http://schemas.openxmlformats.org/officeDocument/2006/relationships/slideLayout" Target="../slideLayouts/slideLayout117.xml"/><Relationship Id="rId32" Type="http://schemas.openxmlformats.org/officeDocument/2006/relationships/slideLayout" Target="../slideLayouts/slideLayout125.xml"/><Relationship Id="rId5" Type="http://schemas.openxmlformats.org/officeDocument/2006/relationships/slideLayout" Target="../slideLayouts/slideLayout98.xml"/><Relationship Id="rId15" Type="http://schemas.openxmlformats.org/officeDocument/2006/relationships/slideLayout" Target="../slideLayouts/slideLayout108.xml"/><Relationship Id="rId23" Type="http://schemas.openxmlformats.org/officeDocument/2006/relationships/slideLayout" Target="../slideLayouts/slideLayout116.xml"/><Relationship Id="rId28" Type="http://schemas.openxmlformats.org/officeDocument/2006/relationships/slideLayout" Target="../slideLayouts/slideLayout121.xml"/><Relationship Id="rId10" Type="http://schemas.openxmlformats.org/officeDocument/2006/relationships/slideLayout" Target="../slideLayouts/slideLayout103.xml"/><Relationship Id="rId19" Type="http://schemas.openxmlformats.org/officeDocument/2006/relationships/slideLayout" Target="../slideLayouts/slideLayout112.xml"/><Relationship Id="rId31" Type="http://schemas.openxmlformats.org/officeDocument/2006/relationships/slideLayout" Target="../slideLayouts/slideLayout124.xml"/><Relationship Id="rId4" Type="http://schemas.openxmlformats.org/officeDocument/2006/relationships/slideLayout" Target="../slideLayouts/slideLayout97.xml"/><Relationship Id="rId9" Type="http://schemas.openxmlformats.org/officeDocument/2006/relationships/slideLayout" Target="../slideLayouts/slideLayout102.xml"/><Relationship Id="rId14" Type="http://schemas.openxmlformats.org/officeDocument/2006/relationships/slideLayout" Target="../slideLayouts/slideLayout107.xml"/><Relationship Id="rId22" Type="http://schemas.openxmlformats.org/officeDocument/2006/relationships/slideLayout" Target="../slideLayouts/slideLayout115.xml"/><Relationship Id="rId27" Type="http://schemas.openxmlformats.org/officeDocument/2006/relationships/slideLayout" Target="../slideLayouts/slideLayout120.xml"/><Relationship Id="rId30" Type="http://schemas.openxmlformats.org/officeDocument/2006/relationships/slideLayout" Target="../slideLayouts/slideLayout123.xml"/><Relationship Id="rId8" Type="http://schemas.openxmlformats.org/officeDocument/2006/relationships/slideLayout" Target="../slideLayouts/slideLayout101.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38.xml"/><Relationship Id="rId18" Type="http://schemas.openxmlformats.org/officeDocument/2006/relationships/slideLayout" Target="../slideLayouts/slideLayout143.xml"/><Relationship Id="rId26" Type="http://schemas.openxmlformats.org/officeDocument/2006/relationships/slideLayout" Target="../slideLayouts/slideLayout151.xml"/><Relationship Id="rId3" Type="http://schemas.openxmlformats.org/officeDocument/2006/relationships/slideLayout" Target="../slideLayouts/slideLayout128.xml"/><Relationship Id="rId21" Type="http://schemas.openxmlformats.org/officeDocument/2006/relationships/slideLayout" Target="../slideLayouts/slideLayout146.xml"/><Relationship Id="rId34" Type="http://schemas.openxmlformats.org/officeDocument/2006/relationships/theme" Target="../theme/theme5.xml"/><Relationship Id="rId7" Type="http://schemas.openxmlformats.org/officeDocument/2006/relationships/slideLayout" Target="../slideLayouts/slideLayout132.xml"/><Relationship Id="rId12" Type="http://schemas.openxmlformats.org/officeDocument/2006/relationships/slideLayout" Target="../slideLayouts/slideLayout137.xml"/><Relationship Id="rId17" Type="http://schemas.openxmlformats.org/officeDocument/2006/relationships/slideLayout" Target="../slideLayouts/slideLayout142.xml"/><Relationship Id="rId25" Type="http://schemas.openxmlformats.org/officeDocument/2006/relationships/slideLayout" Target="../slideLayouts/slideLayout150.xml"/><Relationship Id="rId33" Type="http://schemas.openxmlformats.org/officeDocument/2006/relationships/slideLayout" Target="../slideLayouts/slideLayout158.xml"/><Relationship Id="rId2" Type="http://schemas.openxmlformats.org/officeDocument/2006/relationships/slideLayout" Target="../slideLayouts/slideLayout127.xml"/><Relationship Id="rId16" Type="http://schemas.openxmlformats.org/officeDocument/2006/relationships/slideLayout" Target="../slideLayouts/slideLayout141.xml"/><Relationship Id="rId20" Type="http://schemas.openxmlformats.org/officeDocument/2006/relationships/slideLayout" Target="../slideLayouts/slideLayout145.xml"/><Relationship Id="rId29" Type="http://schemas.openxmlformats.org/officeDocument/2006/relationships/slideLayout" Target="../slideLayouts/slideLayout154.xml"/><Relationship Id="rId1" Type="http://schemas.openxmlformats.org/officeDocument/2006/relationships/slideLayout" Target="../slideLayouts/slideLayout126.xml"/><Relationship Id="rId6" Type="http://schemas.openxmlformats.org/officeDocument/2006/relationships/slideLayout" Target="../slideLayouts/slideLayout131.xml"/><Relationship Id="rId11" Type="http://schemas.openxmlformats.org/officeDocument/2006/relationships/slideLayout" Target="../slideLayouts/slideLayout136.xml"/><Relationship Id="rId24" Type="http://schemas.openxmlformats.org/officeDocument/2006/relationships/slideLayout" Target="../slideLayouts/slideLayout149.xml"/><Relationship Id="rId32" Type="http://schemas.openxmlformats.org/officeDocument/2006/relationships/slideLayout" Target="../slideLayouts/slideLayout157.xml"/><Relationship Id="rId5" Type="http://schemas.openxmlformats.org/officeDocument/2006/relationships/slideLayout" Target="../slideLayouts/slideLayout130.xml"/><Relationship Id="rId15" Type="http://schemas.openxmlformats.org/officeDocument/2006/relationships/slideLayout" Target="../slideLayouts/slideLayout140.xml"/><Relationship Id="rId23" Type="http://schemas.openxmlformats.org/officeDocument/2006/relationships/slideLayout" Target="../slideLayouts/slideLayout148.xml"/><Relationship Id="rId28" Type="http://schemas.openxmlformats.org/officeDocument/2006/relationships/slideLayout" Target="../slideLayouts/slideLayout153.xml"/><Relationship Id="rId10" Type="http://schemas.openxmlformats.org/officeDocument/2006/relationships/slideLayout" Target="../slideLayouts/slideLayout135.xml"/><Relationship Id="rId19" Type="http://schemas.openxmlformats.org/officeDocument/2006/relationships/slideLayout" Target="../slideLayouts/slideLayout144.xml"/><Relationship Id="rId31" Type="http://schemas.openxmlformats.org/officeDocument/2006/relationships/slideLayout" Target="../slideLayouts/slideLayout156.xml"/><Relationship Id="rId4" Type="http://schemas.openxmlformats.org/officeDocument/2006/relationships/slideLayout" Target="../slideLayouts/slideLayout129.xml"/><Relationship Id="rId9" Type="http://schemas.openxmlformats.org/officeDocument/2006/relationships/slideLayout" Target="../slideLayouts/slideLayout134.xml"/><Relationship Id="rId14" Type="http://schemas.openxmlformats.org/officeDocument/2006/relationships/slideLayout" Target="../slideLayouts/slideLayout139.xml"/><Relationship Id="rId22" Type="http://schemas.openxmlformats.org/officeDocument/2006/relationships/slideLayout" Target="../slideLayouts/slideLayout147.xml"/><Relationship Id="rId27" Type="http://schemas.openxmlformats.org/officeDocument/2006/relationships/slideLayout" Target="../slideLayouts/slideLayout152.xml"/><Relationship Id="rId30" Type="http://schemas.openxmlformats.org/officeDocument/2006/relationships/slideLayout" Target="../slideLayouts/slideLayout155.xml"/><Relationship Id="rId35" Type="http://schemas.openxmlformats.org/officeDocument/2006/relationships/image" Target="../media/image1.emf"/><Relationship Id="rId8" Type="http://schemas.openxmlformats.org/officeDocument/2006/relationships/slideLayout" Target="../slideLayouts/slideLayout1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xmlns=""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832" r:id="rId1"/>
    <p:sldLayoutId id="2147484577" r:id="rId2"/>
    <p:sldLayoutId id="2147484610" r:id="rId3"/>
    <p:sldLayoutId id="2147484833" r:id="rId4"/>
    <p:sldLayoutId id="2147484834" r:id="rId5"/>
    <p:sldLayoutId id="2147484710" r:id="rId6"/>
    <p:sldLayoutId id="2147484240" r:id="rId7"/>
    <p:sldLayoutId id="2147484736" r:id="rId8"/>
    <p:sldLayoutId id="2147484474" r:id="rId9"/>
    <p:sldLayoutId id="2147484639" r:id="rId10"/>
    <p:sldLayoutId id="2147484603" r:id="rId11"/>
    <p:sldLayoutId id="2147484751" r:id="rId12"/>
    <p:sldLayoutId id="2147484752" r:id="rId13"/>
    <p:sldLayoutId id="2147484777" r:id="rId14"/>
    <p:sldLayoutId id="2147484835" r:id="rId15"/>
    <p:sldLayoutId id="2147484836" r:id="rId16"/>
    <p:sldLayoutId id="2147484837" r:id="rId17"/>
    <p:sldLayoutId id="2147484838" r:id="rId18"/>
    <p:sldLayoutId id="2147484839" r:id="rId19"/>
    <p:sldLayoutId id="2147484783" r:id="rId20"/>
    <p:sldLayoutId id="2147484784" r:id="rId21"/>
    <p:sldLayoutId id="2147484785" r:id="rId22"/>
    <p:sldLayoutId id="2147484786" r:id="rId23"/>
    <p:sldLayoutId id="2147484787" r:id="rId24"/>
    <p:sldLayoutId id="2147484249" r:id="rId25"/>
    <p:sldLayoutId id="2147484584" r:id="rId26"/>
    <p:sldLayoutId id="2147484671" r:id="rId27"/>
    <p:sldLayoutId id="2147484673" r:id="rId28"/>
    <p:sldLayoutId id="2147484585" r:id="rId29"/>
    <p:sldLayoutId id="2147484299" r:id="rId30"/>
    <p:sldLayoutId id="2147484263"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xmlns=""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237335655"/>
      </p:ext>
    </p:extLst>
  </p:cSld>
  <p:clrMap bg1="lt1" tx1="dk1" bg2="lt2" tx2="dk2" accent1="accent1" accent2="accent2" accent3="accent3" accent4="accent4" accent5="accent5" accent6="accent6" hlink="hlink" folHlink="folHlink"/>
  <p:sldLayoutIdLst>
    <p:sldLayoutId id="2147484841" r:id="rId1"/>
    <p:sldLayoutId id="2147484842" r:id="rId2"/>
    <p:sldLayoutId id="2147484843" r:id="rId3"/>
    <p:sldLayoutId id="2147484844" r:id="rId4"/>
    <p:sldLayoutId id="2147484845" r:id="rId5"/>
    <p:sldLayoutId id="2147484846" r:id="rId6"/>
    <p:sldLayoutId id="2147484847" r:id="rId7"/>
    <p:sldLayoutId id="2147484848" r:id="rId8"/>
    <p:sldLayoutId id="2147484849" r:id="rId9"/>
    <p:sldLayoutId id="2147484850" r:id="rId10"/>
    <p:sldLayoutId id="2147484851" r:id="rId11"/>
    <p:sldLayoutId id="2147484852" r:id="rId12"/>
    <p:sldLayoutId id="2147484853" r:id="rId13"/>
    <p:sldLayoutId id="2147484854" r:id="rId14"/>
    <p:sldLayoutId id="2147484855" r:id="rId15"/>
    <p:sldLayoutId id="2147484856" r:id="rId16"/>
    <p:sldLayoutId id="2147484857" r:id="rId17"/>
    <p:sldLayoutId id="2147484858" r:id="rId18"/>
    <p:sldLayoutId id="2147484859" r:id="rId19"/>
    <p:sldLayoutId id="2147484860" r:id="rId20"/>
    <p:sldLayoutId id="2147484861" r:id="rId21"/>
    <p:sldLayoutId id="2147484862" r:id="rId22"/>
    <p:sldLayoutId id="2147484863" r:id="rId23"/>
    <p:sldLayoutId id="2147484864" r:id="rId24"/>
    <p:sldLayoutId id="2147484865" r:id="rId25"/>
    <p:sldLayoutId id="2147484866" r:id="rId26"/>
    <p:sldLayoutId id="2147484867" r:id="rId27"/>
    <p:sldLayoutId id="2147484868" r:id="rId28"/>
    <p:sldLayoutId id="2147484869" r:id="rId29"/>
    <p:sldLayoutId id="2147484870" r:id="rId30"/>
    <p:sldLayoutId id="2147484871"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xmlns=""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79163514"/>
      </p:ext>
    </p:extLst>
  </p:cSld>
  <p:clrMap bg1="dk1" tx1="lt1" bg2="dk2" tx2="lt2" accent1="accent1" accent2="accent2" accent3="accent3" accent4="accent4" accent5="accent5" accent6="accent6" hlink="hlink" folHlink="folHlink"/>
  <p:sldLayoutIdLst>
    <p:sldLayoutId id="2147484873" r:id="rId1"/>
    <p:sldLayoutId id="2147484874" r:id="rId2"/>
    <p:sldLayoutId id="2147484904" r:id="rId3"/>
    <p:sldLayoutId id="2147484905" r:id="rId4"/>
    <p:sldLayoutId id="2147484877" r:id="rId5"/>
    <p:sldLayoutId id="2147484878" r:id="rId6"/>
    <p:sldLayoutId id="2147484879" r:id="rId7"/>
    <p:sldLayoutId id="2147484880" r:id="rId8"/>
    <p:sldLayoutId id="2147484881" r:id="rId9"/>
    <p:sldLayoutId id="2147484882" r:id="rId10"/>
    <p:sldLayoutId id="2147484883" r:id="rId11"/>
    <p:sldLayoutId id="2147484884" r:id="rId12"/>
    <p:sldLayoutId id="2147484885" r:id="rId13"/>
    <p:sldLayoutId id="2147484886" r:id="rId14"/>
    <p:sldLayoutId id="2147484887" r:id="rId15"/>
    <p:sldLayoutId id="2147484888" r:id="rId16"/>
    <p:sldLayoutId id="2147484889" r:id="rId17"/>
    <p:sldLayoutId id="2147484890" r:id="rId18"/>
    <p:sldLayoutId id="2147484891" r:id="rId19"/>
    <p:sldLayoutId id="2147484892" r:id="rId20"/>
    <p:sldLayoutId id="2147484893" r:id="rId21"/>
    <p:sldLayoutId id="2147484906" r:id="rId22"/>
    <p:sldLayoutId id="2147484907" r:id="rId23"/>
    <p:sldLayoutId id="2147484896" r:id="rId24"/>
    <p:sldLayoutId id="2147484897" r:id="rId25"/>
    <p:sldLayoutId id="2147484898" r:id="rId26"/>
    <p:sldLayoutId id="2147484899" r:id="rId27"/>
    <p:sldLayoutId id="2147484900" r:id="rId28"/>
    <p:sldLayoutId id="2147484901" r:id="rId29"/>
    <p:sldLayoutId id="2147484902" r:id="rId30"/>
    <p:sldLayoutId id="2147484903"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xmlns="" val="0"/>
              </a:ext>
            </a:extLst>
          </p:cNvPr>
          <p:cNvPicPr>
            <a:picLocks noChangeAspect="1"/>
          </p:cNvPicPr>
          <p:nvPr userDrawn="1"/>
        </p:nvPicPr>
        <p:blipFill rotWithShape="1">
          <a:blip r:embed="rId3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1397150134"/>
      </p:ext>
    </p:extLst>
  </p:cSld>
  <p:clrMap bg1="lt1" tx1="dk1" bg2="lt2" tx2="dk2" accent1="accent1" accent2="accent2" accent3="accent3" accent4="accent4" accent5="accent5" accent6="accent6" hlink="hlink" folHlink="folHlink"/>
  <p:sldLayoutIdLst>
    <p:sldLayoutId id="2147484909" r:id="rId1"/>
    <p:sldLayoutId id="2147484910" r:id="rId2"/>
    <p:sldLayoutId id="2147484911" r:id="rId3"/>
    <p:sldLayoutId id="2147484912" r:id="rId4"/>
    <p:sldLayoutId id="2147484913" r:id="rId5"/>
    <p:sldLayoutId id="2147484914" r:id="rId6"/>
    <p:sldLayoutId id="2147484915" r:id="rId7"/>
    <p:sldLayoutId id="2147484916" r:id="rId8"/>
    <p:sldLayoutId id="2147484917" r:id="rId9"/>
    <p:sldLayoutId id="2147484918" r:id="rId10"/>
    <p:sldLayoutId id="2147484919" r:id="rId11"/>
    <p:sldLayoutId id="2147484920" r:id="rId12"/>
    <p:sldLayoutId id="2147484921" r:id="rId13"/>
    <p:sldLayoutId id="2147484922" r:id="rId14"/>
    <p:sldLayoutId id="2147484923" r:id="rId15"/>
    <p:sldLayoutId id="2147484924" r:id="rId16"/>
    <p:sldLayoutId id="2147484925" r:id="rId17"/>
    <p:sldLayoutId id="2147484926" r:id="rId18"/>
    <p:sldLayoutId id="2147484927" r:id="rId19"/>
    <p:sldLayoutId id="2147484928" r:id="rId20"/>
    <p:sldLayoutId id="2147484929" r:id="rId21"/>
    <p:sldLayoutId id="2147484930" r:id="rId22"/>
    <p:sldLayoutId id="2147484931" r:id="rId23"/>
    <p:sldLayoutId id="2147484932" r:id="rId24"/>
    <p:sldLayoutId id="2147484933" r:id="rId25"/>
    <p:sldLayoutId id="2147484934" r:id="rId26"/>
    <p:sldLayoutId id="2147484935" r:id="rId27"/>
    <p:sldLayoutId id="2147484936" r:id="rId28"/>
    <p:sldLayoutId id="2147484937" r:id="rId29"/>
    <p:sldLayoutId id="2147484938" r:id="rId30"/>
    <p:sldLayoutId id="2147484939" r:id="rId31"/>
    <p:sldLayoutId id="2147484940"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xmlns="" val="0"/>
              </a:ext>
            </a:extLst>
          </p:cNvPr>
          <p:cNvPicPr>
            <a:picLocks noChangeAspect="1"/>
          </p:cNvPicPr>
          <p:nvPr userDrawn="1"/>
        </p:nvPicPr>
        <p:blipFill rotWithShape="1">
          <a:blip r:embed="rId35"/>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494702239"/>
      </p:ext>
    </p:extLst>
  </p:cSld>
  <p:clrMap bg1="dk1" tx1="lt1" bg2="dk2" tx2="lt2" accent1="accent1" accent2="accent2" accent3="accent3" accent4="accent4" accent5="accent5" accent6="accent6" hlink="hlink" folHlink="folHlink"/>
  <p:sldLayoutIdLst>
    <p:sldLayoutId id="2147484944" r:id="rId1"/>
    <p:sldLayoutId id="2147484945" r:id="rId2"/>
    <p:sldLayoutId id="2147484946" r:id="rId3"/>
    <p:sldLayoutId id="2147484947" r:id="rId4"/>
    <p:sldLayoutId id="2147484948" r:id="rId5"/>
    <p:sldLayoutId id="2147484949" r:id="rId6"/>
    <p:sldLayoutId id="2147484950" r:id="rId7"/>
    <p:sldLayoutId id="2147484951" r:id="rId8"/>
    <p:sldLayoutId id="2147484952" r:id="rId9"/>
    <p:sldLayoutId id="2147484953" r:id="rId10"/>
    <p:sldLayoutId id="2147484954" r:id="rId11"/>
    <p:sldLayoutId id="2147484955" r:id="rId12"/>
    <p:sldLayoutId id="2147484956" r:id="rId13"/>
    <p:sldLayoutId id="2147484957" r:id="rId14"/>
    <p:sldLayoutId id="2147484958" r:id="rId15"/>
    <p:sldLayoutId id="2147484959" r:id="rId16"/>
    <p:sldLayoutId id="2147484960" r:id="rId17"/>
    <p:sldLayoutId id="2147484961" r:id="rId18"/>
    <p:sldLayoutId id="2147484962" r:id="rId19"/>
    <p:sldLayoutId id="2147484963" r:id="rId20"/>
    <p:sldLayoutId id="2147484964" r:id="rId21"/>
    <p:sldLayoutId id="2147484965" r:id="rId22"/>
    <p:sldLayoutId id="2147484966" r:id="rId23"/>
    <p:sldLayoutId id="2147484967" r:id="rId24"/>
    <p:sldLayoutId id="2147484968" r:id="rId25"/>
    <p:sldLayoutId id="2147484969" r:id="rId26"/>
    <p:sldLayoutId id="2147484970" r:id="rId27"/>
    <p:sldLayoutId id="2147484971" r:id="rId28"/>
    <p:sldLayoutId id="2147484972" r:id="rId29"/>
    <p:sldLayoutId id="2147484973" r:id="rId30"/>
    <p:sldLayoutId id="2147484974" r:id="rId31"/>
    <p:sldLayoutId id="2147484975" r:id="rId32"/>
    <p:sldLayoutId id="2147484976"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0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1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3.xml"/></Relationships>
</file>

<file path=ppt/slides/_rels/slide1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0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5.xml"/></Relationships>
</file>

<file path=ppt/slides/_rels/slide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3.png"/><Relationship Id="rId7" Type="http://schemas.openxmlformats.org/officeDocument/2006/relationships/image" Target="../media/image27.svg"/><Relationship Id="rId2" Type="http://schemas.openxmlformats.org/officeDocument/2006/relationships/notesSlide" Target="../notesSlides/notesSlide3.xml"/><Relationship Id="rId1" Type="http://schemas.openxmlformats.org/officeDocument/2006/relationships/slideLayout" Target="../slideLayouts/slideLayout10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4.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9.xml"/></Relationships>
</file>

<file path=ppt/slides/_rels/slide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5.xml"/><Relationship Id="rId1" Type="http://schemas.openxmlformats.org/officeDocument/2006/relationships/slideLayout" Target="../slideLayouts/slideLayout99.xml"/><Relationship Id="rId5" Type="http://schemas.openxmlformats.org/officeDocument/2006/relationships/image" Target="../media/image29.emf"/><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03.xml"/><Relationship Id="rId1" Type="http://schemas.openxmlformats.org/officeDocument/2006/relationships/themeOverride" Target="../theme/themeOverr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142998-EA94-4FA2-A6F3-9EB067C25E21}"/>
              </a:ext>
            </a:extLst>
          </p:cNvPr>
          <p:cNvSpPr>
            <a:spLocks noGrp="1"/>
          </p:cNvSpPr>
          <p:nvPr>
            <p:ph type="title"/>
          </p:nvPr>
        </p:nvSpPr>
        <p:spPr>
          <a:xfrm>
            <a:off x="584200" y="2979778"/>
            <a:ext cx="5510213" cy="553998"/>
          </a:xfrm>
        </p:spPr>
        <p:txBody>
          <a:bodyPr/>
          <a:lstStyle/>
          <a:p>
            <a:r>
              <a:rPr lang="en-US" dirty="0"/>
              <a:t>Azure Data Explorer</a:t>
            </a:r>
          </a:p>
        </p:txBody>
      </p:sp>
      <p:sp>
        <p:nvSpPr>
          <p:cNvPr id="5" name="Text Placeholder 4">
            <a:extLst>
              <a:ext uri="{FF2B5EF4-FFF2-40B4-BE49-F238E27FC236}">
                <a16:creationId xmlns:a16="http://schemas.microsoft.com/office/drawing/2014/main" id="{6F88C36C-D184-4AF5-92D2-A0DBD6B7A82C}"/>
              </a:ext>
            </a:extLst>
          </p:cNvPr>
          <p:cNvSpPr>
            <a:spLocks noGrp="1"/>
          </p:cNvSpPr>
          <p:nvPr>
            <p:ph type="body" sz="quarter" idx="12"/>
          </p:nvPr>
        </p:nvSpPr>
        <p:spPr>
          <a:xfrm>
            <a:off x="584200" y="3962400"/>
            <a:ext cx="5510213" cy="338554"/>
          </a:xfrm>
        </p:spPr>
        <p:txBody>
          <a:bodyPr/>
          <a:lstStyle/>
          <a:p>
            <a:r>
              <a:rPr lang="en-US" dirty="0" smtClean="0"/>
              <a:t>Arun Prakasam</a:t>
            </a:r>
            <a:endParaRPr lang="en-US" dirty="0"/>
          </a:p>
        </p:txBody>
      </p:sp>
    </p:spTree>
    <p:extLst>
      <p:ext uri="{BB962C8B-B14F-4D97-AF65-F5344CB8AC3E}">
        <p14:creationId xmlns:p14="http://schemas.microsoft.com/office/powerpoint/2010/main" val="666734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Ingest data from a query</a:t>
            </a:r>
            <a:endParaRPr lang="en-US" dirty="0"/>
          </a:p>
        </p:txBody>
      </p:sp>
      <p:pic>
        <p:nvPicPr>
          <p:cNvPr id="3" name="Picture 2"/>
          <p:cNvPicPr>
            <a:picLocks noChangeAspect="1"/>
          </p:cNvPicPr>
          <p:nvPr/>
        </p:nvPicPr>
        <p:blipFill>
          <a:blip r:embed="rId2"/>
          <a:stretch>
            <a:fillRect/>
          </a:stretch>
        </p:blipFill>
        <p:spPr>
          <a:xfrm>
            <a:off x="457200" y="1468582"/>
            <a:ext cx="10903527" cy="4779818"/>
          </a:xfrm>
          <a:prstGeom prst="rect">
            <a:avLst/>
          </a:prstGeom>
        </p:spPr>
      </p:pic>
    </p:spTree>
    <p:extLst>
      <p:ext uri="{BB962C8B-B14F-4D97-AF65-F5344CB8AC3E}">
        <p14:creationId xmlns:p14="http://schemas.microsoft.com/office/powerpoint/2010/main" val="938049992"/>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Ingestion with Event Hubs</a:t>
            </a:r>
            <a:endParaRPr lang="en-US" dirty="0"/>
          </a:p>
        </p:txBody>
      </p:sp>
      <p:sp>
        <p:nvSpPr>
          <p:cNvPr id="3" name="Rectangle 2"/>
          <p:cNvSpPr/>
          <p:nvPr/>
        </p:nvSpPr>
        <p:spPr>
          <a:xfrm>
            <a:off x="914401" y="1482436"/>
            <a:ext cx="9227126" cy="3046988"/>
          </a:xfrm>
          <a:prstGeom prst="rect">
            <a:avLst/>
          </a:prstGeom>
        </p:spPr>
        <p:txBody>
          <a:bodyPr wrap="square">
            <a:spAutoFit/>
          </a:bodyPr>
          <a:lstStyle/>
          <a:p>
            <a:pPr marL="342900" indent="-342900">
              <a:buFont typeface="Arial" panose="020B0604020202020204" pitchFamily="34" charset="0"/>
              <a:buChar char="•"/>
            </a:pPr>
            <a:r>
              <a:rPr lang="en-US" sz="2400" dirty="0">
                <a:solidFill>
                  <a:srgbClr val="171717"/>
                </a:solidFill>
                <a:latin typeface="Segoe UI" panose="020B0502040204020203" pitchFamily="34" charset="0"/>
              </a:rPr>
              <a:t>Event Hubs are big data pipelines</a:t>
            </a:r>
          </a:p>
          <a:p>
            <a:pPr marL="342900" indent="-342900">
              <a:buFont typeface="Arial" panose="020B0604020202020204" pitchFamily="34" charset="0"/>
              <a:buChar char="•"/>
            </a:pPr>
            <a:endParaRPr lang="en-US" sz="2400" dirty="0">
              <a:solidFill>
                <a:srgbClr val="171717"/>
              </a:solidFill>
              <a:latin typeface="Segoe UI" panose="020B0502040204020203" pitchFamily="34" charset="0"/>
            </a:endParaRPr>
          </a:p>
          <a:p>
            <a:pPr marL="342900" indent="-342900">
              <a:buFont typeface="Arial" panose="020B0604020202020204" pitchFamily="34" charset="0"/>
              <a:buChar char="•"/>
            </a:pPr>
            <a:r>
              <a:rPr lang="en-US" sz="2400" dirty="0">
                <a:solidFill>
                  <a:srgbClr val="171717"/>
                </a:solidFill>
                <a:latin typeface="Segoe UI" panose="020B0502040204020203" pitchFamily="34" charset="0"/>
              </a:rPr>
              <a:t>Supports multiple concurrent sources</a:t>
            </a:r>
          </a:p>
          <a:p>
            <a:pPr marL="342900" indent="-342900">
              <a:buFont typeface="Arial" panose="020B0604020202020204" pitchFamily="34" charset="0"/>
              <a:buChar char="•"/>
            </a:pPr>
            <a:endParaRPr lang="en-US" sz="2400" dirty="0">
              <a:solidFill>
                <a:srgbClr val="171717"/>
              </a:solidFill>
              <a:latin typeface="Segoe UI" panose="020B0502040204020203" pitchFamily="34" charset="0"/>
            </a:endParaRPr>
          </a:p>
          <a:p>
            <a:pPr marL="342900" indent="-342900">
              <a:buFont typeface="Arial" panose="020B0604020202020204" pitchFamily="34" charset="0"/>
              <a:buChar char="•"/>
            </a:pPr>
            <a:r>
              <a:rPr lang="en-US" sz="2400" dirty="0">
                <a:solidFill>
                  <a:srgbClr val="171717"/>
                </a:solidFill>
                <a:latin typeface="Segoe UI" panose="020B0502040204020203" pitchFamily="34" charset="0"/>
              </a:rPr>
              <a:t>Make events available to a variety of</a:t>
            </a:r>
          </a:p>
          <a:p>
            <a:pPr marL="342900" indent="-342900">
              <a:buFont typeface="Arial" panose="020B0604020202020204" pitchFamily="34" charset="0"/>
              <a:buChar char="•"/>
            </a:pPr>
            <a:r>
              <a:rPr lang="en-US" sz="2400" dirty="0">
                <a:solidFill>
                  <a:srgbClr val="171717"/>
                </a:solidFill>
                <a:latin typeface="Segoe UI" panose="020B0502040204020203" pitchFamily="34" charset="0"/>
              </a:rPr>
              <a:t>services</a:t>
            </a:r>
          </a:p>
          <a:p>
            <a:pPr marL="342900" indent="-342900">
              <a:buFont typeface="Arial" panose="020B0604020202020204" pitchFamily="34" charset="0"/>
              <a:buChar char="•"/>
            </a:pPr>
            <a:endParaRPr lang="en-US" sz="2400" dirty="0">
              <a:solidFill>
                <a:srgbClr val="171717"/>
              </a:solidFill>
              <a:latin typeface="Segoe UI" panose="020B0502040204020203" pitchFamily="34" charset="0"/>
            </a:endParaRPr>
          </a:p>
          <a:p>
            <a:pPr marL="342900" indent="-342900">
              <a:buFont typeface="Arial" panose="020B0604020202020204" pitchFamily="34" charset="0"/>
              <a:buChar char="•"/>
            </a:pPr>
            <a:r>
              <a:rPr lang="en-US" sz="2400" dirty="0">
                <a:solidFill>
                  <a:srgbClr val="171717"/>
                </a:solidFill>
                <a:latin typeface="Segoe UI" panose="020B0502040204020203" pitchFamily="34" charset="0"/>
              </a:rPr>
              <a:t>Receive and process millions of </a:t>
            </a:r>
            <a:r>
              <a:rPr lang="en-US" sz="2400" dirty="0" smtClean="0">
                <a:solidFill>
                  <a:srgbClr val="171717"/>
                </a:solidFill>
                <a:latin typeface="Segoe UI" panose="020B0502040204020203" pitchFamily="34" charset="0"/>
              </a:rPr>
              <a:t>events per </a:t>
            </a:r>
            <a:r>
              <a:rPr lang="en-US" sz="2400" dirty="0">
                <a:solidFill>
                  <a:srgbClr val="171717"/>
                </a:solidFill>
                <a:latin typeface="Segoe UI" panose="020B0502040204020203" pitchFamily="34" charset="0"/>
              </a:rPr>
              <a:t>second</a:t>
            </a:r>
          </a:p>
        </p:txBody>
      </p:sp>
    </p:spTree>
    <p:extLst>
      <p:ext uri="{BB962C8B-B14F-4D97-AF65-F5344CB8AC3E}">
        <p14:creationId xmlns:p14="http://schemas.microsoft.com/office/powerpoint/2010/main" val="3989981777"/>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Ingestion with Event Grid</a:t>
            </a:r>
            <a:endParaRPr lang="en-US" dirty="0"/>
          </a:p>
        </p:txBody>
      </p:sp>
      <p:sp>
        <p:nvSpPr>
          <p:cNvPr id="3" name="Rectangle 2"/>
          <p:cNvSpPr/>
          <p:nvPr/>
        </p:nvSpPr>
        <p:spPr>
          <a:xfrm>
            <a:off x="914401" y="1482436"/>
            <a:ext cx="9227126" cy="2677656"/>
          </a:xfrm>
          <a:prstGeom prst="rect">
            <a:avLst/>
          </a:prstGeom>
        </p:spPr>
        <p:txBody>
          <a:bodyPr wrap="square">
            <a:spAutoFit/>
          </a:bodyPr>
          <a:lstStyle/>
          <a:p>
            <a:pPr marL="342900" indent="-342900">
              <a:buFont typeface="Arial" panose="020B0604020202020204" pitchFamily="34" charset="0"/>
              <a:buChar char="•"/>
            </a:pPr>
            <a:r>
              <a:rPr lang="en-US" sz="2400" dirty="0">
                <a:solidFill>
                  <a:srgbClr val="171717"/>
                </a:solidFill>
                <a:latin typeface="Segoe UI" panose="020B0502040204020203" pitchFamily="34" charset="0"/>
              </a:rPr>
              <a:t>Event-driven</a:t>
            </a:r>
          </a:p>
          <a:p>
            <a:pPr marL="342900" indent="-342900">
              <a:buFont typeface="Arial" panose="020B0604020202020204" pitchFamily="34" charset="0"/>
              <a:buChar char="•"/>
            </a:pPr>
            <a:endParaRPr lang="en-US" sz="2400" dirty="0">
              <a:solidFill>
                <a:srgbClr val="171717"/>
              </a:solidFill>
              <a:latin typeface="Segoe UI" panose="020B0502040204020203" pitchFamily="34" charset="0"/>
            </a:endParaRPr>
          </a:p>
          <a:p>
            <a:pPr marL="342900" indent="-342900">
              <a:buFont typeface="Arial" panose="020B0604020202020204" pitchFamily="34" charset="0"/>
              <a:buChar char="•"/>
            </a:pPr>
            <a:r>
              <a:rPr lang="en-US" sz="2400" dirty="0">
                <a:solidFill>
                  <a:srgbClr val="171717"/>
                </a:solidFill>
                <a:latin typeface="Segoe UI" panose="020B0502040204020203" pitchFamily="34" charset="0"/>
              </a:rPr>
              <a:t>Enables reactive programming</a:t>
            </a:r>
          </a:p>
          <a:p>
            <a:pPr marL="342900" indent="-342900">
              <a:buFont typeface="Arial" panose="020B0604020202020204" pitchFamily="34" charset="0"/>
              <a:buChar char="•"/>
            </a:pPr>
            <a:endParaRPr lang="en-US" sz="2400" dirty="0">
              <a:solidFill>
                <a:srgbClr val="171717"/>
              </a:solidFill>
              <a:latin typeface="Segoe UI" panose="020B0502040204020203" pitchFamily="34" charset="0"/>
            </a:endParaRPr>
          </a:p>
          <a:p>
            <a:pPr marL="342900" indent="-342900">
              <a:buFont typeface="Arial" panose="020B0604020202020204" pitchFamily="34" charset="0"/>
              <a:buChar char="•"/>
            </a:pPr>
            <a:r>
              <a:rPr lang="en-US" sz="2400" dirty="0">
                <a:solidFill>
                  <a:srgbClr val="171717"/>
                </a:solidFill>
                <a:latin typeface="Segoe UI" panose="020B0502040204020203" pitchFamily="34" charset="0"/>
              </a:rPr>
              <a:t>Can be integrated with </a:t>
            </a:r>
            <a:r>
              <a:rPr lang="en-US" sz="2400" dirty="0" smtClean="0">
                <a:solidFill>
                  <a:srgbClr val="171717"/>
                </a:solidFill>
                <a:latin typeface="Segoe UI" panose="020B0502040204020203" pitchFamily="34" charset="0"/>
              </a:rPr>
              <a:t>third-party services</a:t>
            </a:r>
            <a:endParaRPr lang="en-US" sz="2400" dirty="0">
              <a:solidFill>
                <a:srgbClr val="171717"/>
              </a:solidFill>
              <a:latin typeface="Segoe UI" panose="020B0502040204020203" pitchFamily="34" charset="0"/>
            </a:endParaRPr>
          </a:p>
          <a:p>
            <a:pPr marL="342900" indent="-342900">
              <a:buFont typeface="Arial" panose="020B0604020202020204" pitchFamily="34" charset="0"/>
              <a:buChar char="•"/>
            </a:pPr>
            <a:endParaRPr lang="en-US" sz="2400" dirty="0">
              <a:solidFill>
                <a:srgbClr val="171717"/>
              </a:solidFill>
              <a:latin typeface="Segoe UI" panose="020B0502040204020203" pitchFamily="34" charset="0"/>
            </a:endParaRPr>
          </a:p>
          <a:p>
            <a:pPr marL="342900" indent="-342900">
              <a:buFont typeface="Arial" panose="020B0604020202020204" pitchFamily="34" charset="0"/>
              <a:buChar char="•"/>
            </a:pPr>
            <a:r>
              <a:rPr lang="en-US" sz="2400" dirty="0">
                <a:solidFill>
                  <a:srgbClr val="171717"/>
                </a:solidFill>
                <a:latin typeface="Segoe UI" panose="020B0502040204020203" pitchFamily="34" charset="0"/>
              </a:rPr>
              <a:t>Dynamically scalable and low cost</a:t>
            </a:r>
            <a:endParaRPr lang="en-US" sz="2400" dirty="0">
              <a:solidFill>
                <a:srgbClr val="171717"/>
              </a:solidFill>
              <a:latin typeface="Segoe UI" panose="020B0502040204020203" pitchFamily="34" charset="0"/>
            </a:endParaRPr>
          </a:p>
        </p:txBody>
      </p:sp>
    </p:spTree>
    <p:extLst>
      <p:ext uri="{BB962C8B-B14F-4D97-AF65-F5344CB8AC3E}">
        <p14:creationId xmlns:p14="http://schemas.microsoft.com/office/powerpoint/2010/main" val="1741021839"/>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1661993"/>
          </a:xfrm>
        </p:spPr>
        <p:txBody>
          <a:bodyPr/>
          <a:lstStyle/>
          <a:p>
            <a:r>
              <a:rPr lang="en-US" b="1" dirty="0"/>
              <a:t>Azure Data Share</a:t>
            </a:r>
            <a:br>
              <a:rPr lang="en-US" b="1" dirty="0"/>
            </a:br>
            <a:r>
              <a:rPr lang="en-US" dirty="0"/>
              <a:t/>
            </a:r>
            <a:br>
              <a:rPr lang="en-US" dirty="0"/>
            </a:br>
            <a:endParaRPr lang="en-US" dirty="0"/>
          </a:p>
        </p:txBody>
      </p:sp>
      <p:sp>
        <p:nvSpPr>
          <p:cNvPr id="3" name="Rectangle 2"/>
          <p:cNvSpPr/>
          <p:nvPr/>
        </p:nvSpPr>
        <p:spPr>
          <a:xfrm>
            <a:off x="536586" y="1163781"/>
            <a:ext cx="11121874" cy="4154984"/>
          </a:xfrm>
          <a:prstGeom prst="rect">
            <a:avLst/>
          </a:prstGeom>
        </p:spPr>
        <p:txBody>
          <a:bodyPr wrap="square">
            <a:spAutoFit/>
          </a:bodyPr>
          <a:lstStyle/>
          <a:p>
            <a:pPr marL="342900" indent="-342900">
              <a:buFont typeface="Arial" panose="020B0604020202020204" pitchFamily="34" charset="0"/>
              <a:buChar char="•"/>
            </a:pPr>
            <a:endParaRPr lang="en-US" sz="2400" dirty="0" smtClean="0">
              <a:solidFill>
                <a:srgbClr val="171717"/>
              </a:solidFill>
              <a:latin typeface="Segoe UI" panose="020B0502040204020203" pitchFamily="34" charset="0"/>
            </a:endParaRPr>
          </a:p>
          <a:p>
            <a:pPr marL="342900" indent="-342900">
              <a:buFont typeface="Arial" panose="020B0604020202020204" pitchFamily="34" charset="0"/>
              <a:buChar char="•"/>
            </a:pPr>
            <a:r>
              <a:rPr lang="en-US" sz="2400" dirty="0" smtClean="0">
                <a:solidFill>
                  <a:srgbClr val="171717"/>
                </a:solidFill>
                <a:latin typeface="Segoe UI" panose="020B0502040204020203" pitchFamily="34" charset="0"/>
              </a:rPr>
              <a:t>Easily </a:t>
            </a:r>
            <a:r>
              <a:rPr lang="en-US" sz="2400" dirty="0">
                <a:solidFill>
                  <a:srgbClr val="171717"/>
                </a:solidFill>
                <a:latin typeface="Segoe UI" panose="020B0502040204020203" pitchFamily="34" charset="0"/>
              </a:rPr>
              <a:t>share data the way you </a:t>
            </a:r>
            <a:r>
              <a:rPr lang="en-US" sz="2400" dirty="0" smtClean="0">
                <a:solidFill>
                  <a:srgbClr val="171717"/>
                </a:solidFill>
                <a:latin typeface="Segoe UI" panose="020B0502040204020203" pitchFamily="34" charset="0"/>
              </a:rPr>
              <a:t>want</a:t>
            </a:r>
          </a:p>
          <a:p>
            <a:pPr marL="342900" indent="-342900">
              <a:buFont typeface="Arial" panose="020B0604020202020204" pitchFamily="34" charset="0"/>
              <a:buChar char="•"/>
            </a:pPr>
            <a:endParaRPr lang="en-US" sz="2400" dirty="0">
              <a:solidFill>
                <a:srgbClr val="171717"/>
              </a:solidFill>
              <a:latin typeface="Segoe UI" panose="020B0502040204020203" pitchFamily="34" charset="0"/>
            </a:endParaRPr>
          </a:p>
          <a:p>
            <a:pPr marL="342900" indent="-342900">
              <a:buFont typeface="Arial" panose="020B0604020202020204" pitchFamily="34" charset="0"/>
              <a:buChar char="•"/>
            </a:pPr>
            <a:r>
              <a:rPr lang="en-US" sz="2400" dirty="0">
                <a:solidFill>
                  <a:srgbClr val="171717"/>
                </a:solidFill>
                <a:latin typeface="Segoe UI" panose="020B0502040204020203" pitchFamily="34" charset="0"/>
              </a:rPr>
              <a:t>Share data, in any format and any size, from multiple sources with other </a:t>
            </a:r>
            <a:r>
              <a:rPr lang="en-US" sz="2400" dirty="0" smtClean="0">
                <a:solidFill>
                  <a:srgbClr val="171717"/>
                </a:solidFill>
                <a:latin typeface="Segoe UI" panose="020B0502040204020203" pitchFamily="34" charset="0"/>
              </a:rPr>
              <a:t>organizations</a:t>
            </a:r>
            <a:r>
              <a:rPr lang="en-US" dirty="0" smtClean="0"/>
              <a:t>.</a:t>
            </a:r>
          </a:p>
          <a:p>
            <a:pPr marL="342900" indent="-342900">
              <a:buFont typeface="Arial" panose="020B0604020202020204" pitchFamily="34" charset="0"/>
              <a:buChar char="•"/>
            </a:pPr>
            <a:endParaRPr lang="en-US" sz="2400" dirty="0">
              <a:solidFill>
                <a:srgbClr val="171717"/>
              </a:solidFill>
              <a:latin typeface="Segoe UI" panose="020B0502040204020203" pitchFamily="34" charset="0"/>
            </a:endParaRPr>
          </a:p>
          <a:p>
            <a:pPr marL="342900" indent="-342900">
              <a:buFont typeface="Arial" panose="020B0604020202020204" pitchFamily="34" charset="0"/>
              <a:buChar char="•"/>
            </a:pPr>
            <a:r>
              <a:rPr lang="en-US" sz="2400" dirty="0">
                <a:solidFill>
                  <a:srgbClr val="171717"/>
                </a:solidFill>
                <a:latin typeface="Segoe UI" panose="020B0502040204020203" pitchFamily="34" charset="0"/>
              </a:rPr>
              <a:t>There is no infrastructure to set up or </a:t>
            </a:r>
            <a:r>
              <a:rPr lang="en-US" sz="2400" dirty="0" smtClean="0">
                <a:solidFill>
                  <a:srgbClr val="171717"/>
                </a:solidFill>
                <a:latin typeface="Segoe UI" panose="020B0502040204020203" pitchFamily="34" charset="0"/>
              </a:rPr>
              <a:t>manage</a:t>
            </a:r>
          </a:p>
          <a:p>
            <a:pPr marL="342900" indent="-342900">
              <a:buFont typeface="Arial" panose="020B0604020202020204" pitchFamily="34" charset="0"/>
              <a:buChar char="•"/>
            </a:pPr>
            <a:endParaRPr lang="en-US" sz="2400" dirty="0">
              <a:solidFill>
                <a:srgbClr val="171717"/>
              </a:solidFill>
              <a:latin typeface="Segoe UI" panose="020B0502040204020203" pitchFamily="34" charset="0"/>
            </a:endParaRPr>
          </a:p>
          <a:p>
            <a:pPr marL="342900" indent="-342900">
              <a:buFont typeface="Arial" panose="020B0604020202020204" pitchFamily="34" charset="0"/>
              <a:buChar char="•"/>
            </a:pPr>
            <a:r>
              <a:rPr lang="en-US" sz="2400" dirty="0">
                <a:solidFill>
                  <a:srgbClr val="171717"/>
                </a:solidFill>
                <a:latin typeface="Segoe UI" panose="020B0502040204020203" pitchFamily="34" charset="0"/>
              </a:rPr>
              <a:t>N</a:t>
            </a:r>
            <a:r>
              <a:rPr lang="en-US" sz="2400" dirty="0" smtClean="0">
                <a:solidFill>
                  <a:srgbClr val="171717"/>
                </a:solidFill>
                <a:latin typeface="Segoe UI" panose="020B0502040204020203" pitchFamily="34" charset="0"/>
              </a:rPr>
              <a:t>o </a:t>
            </a:r>
            <a:r>
              <a:rPr lang="en-US" sz="2400" dirty="0">
                <a:solidFill>
                  <a:srgbClr val="171717"/>
                </a:solidFill>
                <a:latin typeface="Segoe UI" panose="020B0502040204020203" pitchFamily="34" charset="0"/>
              </a:rPr>
              <a:t>SAS keys are required and sharing is all code-free</a:t>
            </a:r>
          </a:p>
          <a:p>
            <a:pPr marL="342900" indent="-342900">
              <a:buFont typeface="Arial" panose="020B0604020202020204" pitchFamily="34" charset="0"/>
              <a:buChar char="•"/>
            </a:pPr>
            <a:endParaRPr lang="en-US" sz="2400" dirty="0">
              <a:solidFill>
                <a:srgbClr val="171717"/>
              </a:solidFill>
              <a:latin typeface="Segoe UI" panose="020B0502040204020203" pitchFamily="34" charset="0"/>
            </a:endParaRPr>
          </a:p>
          <a:p>
            <a:pPr marL="342900" indent="-342900">
              <a:buFont typeface="Arial" panose="020B0604020202020204" pitchFamily="34" charset="0"/>
              <a:buChar char="•"/>
            </a:pPr>
            <a:endParaRPr lang="en-US" sz="2400" dirty="0">
              <a:solidFill>
                <a:srgbClr val="171717"/>
              </a:solidFill>
              <a:latin typeface="Segoe UI" panose="020B0502040204020203" pitchFamily="34" charset="0"/>
            </a:endParaRPr>
          </a:p>
        </p:txBody>
      </p:sp>
    </p:spTree>
    <p:extLst>
      <p:ext uri="{BB962C8B-B14F-4D97-AF65-F5344CB8AC3E}">
        <p14:creationId xmlns:p14="http://schemas.microsoft.com/office/powerpoint/2010/main" val="234432067"/>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1661993"/>
          </a:xfrm>
        </p:spPr>
        <p:txBody>
          <a:bodyPr/>
          <a:lstStyle/>
          <a:p>
            <a:r>
              <a:rPr lang="en-US" b="1" dirty="0" smtClean="0"/>
              <a:t>Azure </a:t>
            </a:r>
            <a:r>
              <a:rPr lang="en-US" b="1" dirty="0"/>
              <a:t>Data Box</a:t>
            </a:r>
            <a:br>
              <a:rPr lang="en-US" b="1" dirty="0"/>
            </a:br>
            <a:r>
              <a:rPr lang="en-US" dirty="0"/>
              <a:t/>
            </a:r>
            <a:br>
              <a:rPr lang="en-US" dirty="0"/>
            </a:br>
            <a:endParaRPr lang="en-US" dirty="0"/>
          </a:p>
        </p:txBody>
      </p:sp>
      <p:pic>
        <p:nvPicPr>
          <p:cNvPr id="8" name="Picture 7"/>
          <p:cNvPicPr>
            <a:picLocks noChangeAspect="1"/>
          </p:cNvPicPr>
          <p:nvPr/>
        </p:nvPicPr>
        <p:blipFill>
          <a:blip r:embed="rId2"/>
          <a:stretch>
            <a:fillRect/>
          </a:stretch>
        </p:blipFill>
        <p:spPr>
          <a:xfrm>
            <a:off x="588263" y="1288196"/>
            <a:ext cx="10785821" cy="5140313"/>
          </a:xfrm>
          <a:prstGeom prst="rect">
            <a:avLst/>
          </a:prstGeom>
        </p:spPr>
      </p:pic>
    </p:spTree>
    <p:extLst>
      <p:ext uri="{BB962C8B-B14F-4D97-AF65-F5344CB8AC3E}">
        <p14:creationId xmlns:p14="http://schemas.microsoft.com/office/powerpoint/2010/main" val="206898463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1107996"/>
          </a:xfrm>
        </p:spPr>
        <p:txBody>
          <a:bodyPr/>
          <a:lstStyle/>
          <a:p>
            <a:r>
              <a:rPr lang="en-US" dirty="0" smtClean="0"/>
              <a:t>Azure </a:t>
            </a:r>
            <a:r>
              <a:rPr lang="en-US" dirty="0"/>
              <a:t>SQL Edge Database. </a:t>
            </a:r>
            <a:br>
              <a:rPr lang="en-US" dirty="0"/>
            </a:br>
            <a:endParaRPr lang="en-US" dirty="0"/>
          </a:p>
        </p:txBody>
      </p:sp>
      <p:pic>
        <p:nvPicPr>
          <p:cNvPr id="3" name="Picture 2"/>
          <p:cNvPicPr>
            <a:picLocks noChangeAspect="1"/>
          </p:cNvPicPr>
          <p:nvPr/>
        </p:nvPicPr>
        <p:blipFill>
          <a:blip r:embed="rId2"/>
          <a:stretch>
            <a:fillRect/>
          </a:stretch>
        </p:blipFill>
        <p:spPr>
          <a:xfrm>
            <a:off x="368229" y="1565196"/>
            <a:ext cx="11671371" cy="3228109"/>
          </a:xfrm>
          <a:prstGeom prst="rect">
            <a:avLst/>
          </a:prstGeom>
        </p:spPr>
      </p:pic>
    </p:spTree>
    <p:extLst>
      <p:ext uri="{BB962C8B-B14F-4D97-AF65-F5344CB8AC3E}">
        <p14:creationId xmlns:p14="http://schemas.microsoft.com/office/powerpoint/2010/main" val="2442102754"/>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36C2C27A-5F2E-4F7E-A851-E6698FFD8A81}"/>
              </a:ext>
            </a:extLst>
          </p:cNvPr>
          <p:cNvCxnSpPr>
            <a:cxnSpLocks/>
          </p:cNvCxnSpPr>
          <p:nvPr/>
        </p:nvCxnSpPr>
        <p:spPr>
          <a:xfrm>
            <a:off x="626165" y="5426021"/>
            <a:ext cx="10952922" cy="0"/>
          </a:xfrm>
          <a:prstGeom prst="line">
            <a:avLst/>
          </a:prstGeom>
          <a:ln w="6350">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nvGrpSpPr>
          <p:cNvPr id="152" name="Group 151">
            <a:extLst>
              <a:ext uri="{FF2B5EF4-FFF2-40B4-BE49-F238E27FC236}">
                <a16:creationId xmlns:a16="http://schemas.microsoft.com/office/drawing/2014/main" id="{4B4A006E-72CD-47B1-8CC0-188E541677E1}"/>
              </a:ext>
            </a:extLst>
          </p:cNvPr>
          <p:cNvGrpSpPr/>
          <p:nvPr/>
        </p:nvGrpSpPr>
        <p:grpSpPr>
          <a:xfrm>
            <a:off x="732602" y="1924976"/>
            <a:ext cx="3200400" cy="2174528"/>
            <a:chOff x="706506" y="1924976"/>
            <a:chExt cx="3200400" cy="2174528"/>
          </a:xfrm>
        </p:grpSpPr>
        <p:sp>
          <p:nvSpPr>
            <p:cNvPr id="23" name="Text Placeholder 84">
              <a:extLst>
                <a:ext uri="{FF2B5EF4-FFF2-40B4-BE49-F238E27FC236}">
                  <a16:creationId xmlns:a16="http://schemas.microsoft.com/office/drawing/2014/main" id="{769504F9-A843-47A6-AFB5-E66F09F99DAF}"/>
                </a:ext>
              </a:extLst>
            </p:cNvPr>
            <p:cNvSpPr txBox="1">
              <a:spLocks/>
            </p:cNvSpPr>
            <p:nvPr/>
          </p:nvSpPr>
          <p:spPr>
            <a:xfrm>
              <a:off x="706506" y="3665539"/>
              <a:ext cx="3200400" cy="433965"/>
            </a:xfrm>
            <a:prstGeom prst="rect">
              <a:avLst/>
            </a:prstGeom>
          </p:spPr>
          <p:txBody>
            <a:bodyPr vert="horz" wrap="square" lIns="146304" tIns="91440" rIns="146304" bIns="91440" rtlCol="0" anchor="t">
              <a:spAutoFit/>
            </a:bodyPr>
            <a:lstStyle>
              <a:lvl1pPr marL="336080" marR="0" indent="-336080" algn="l" defTabSz="914192" rtl="0" eaLnBrk="1" fontAlgn="auto" latinLnBrk="0" hangingPunct="1">
                <a:lnSpc>
                  <a:spcPct val="90000"/>
                </a:lnSpc>
                <a:spcBef>
                  <a:spcPts val="0"/>
                </a:spcBef>
                <a:spcAft>
                  <a:spcPts val="300"/>
                </a:spcAft>
                <a:buClrTx/>
                <a:buSzPct val="90000"/>
                <a:buFont typeface="Arial" pitchFamily="34" charset="0"/>
                <a:buChar char="•"/>
                <a:tabLst/>
                <a:defRPr sz="2000" b="0" kern="1200" spc="0" baseline="0">
                  <a:solidFill>
                    <a:schemeClr val="tx2"/>
                  </a:solidFill>
                  <a:latin typeface="+mn-lt"/>
                  <a:ea typeface="+mn-ea"/>
                  <a:cs typeface="Segoe UI Semilight" panose="020B0402040204020203" pitchFamily="34" charset="0"/>
                </a:defRPr>
              </a:lvl1pPr>
              <a:lvl2pPr marL="572581" marR="0" indent="-236500" algn="l" defTabSz="914192" rtl="0" eaLnBrk="1" fontAlgn="auto" latinLnBrk="0" hangingPunct="1">
                <a:lnSpc>
                  <a:spcPct val="90000"/>
                </a:lnSpc>
                <a:spcBef>
                  <a:spcPts val="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784187" marR="0" indent="-224054" algn="l" defTabSz="914192" rtl="0" eaLnBrk="1" fontAlgn="auto" latinLnBrk="0" hangingPunct="1">
                <a:lnSpc>
                  <a:spcPct val="90000"/>
                </a:lnSpc>
                <a:spcBef>
                  <a:spcPts val="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08241" marR="0" indent="-224054" algn="l" defTabSz="914192" rtl="0" eaLnBrk="1" fontAlgn="auto" latinLnBrk="0" hangingPunct="1">
                <a:lnSpc>
                  <a:spcPct val="90000"/>
                </a:lnSpc>
                <a:spcBef>
                  <a:spcPts val="0"/>
                </a:spcBef>
                <a:spcAft>
                  <a:spcPts val="0"/>
                </a:spcAft>
                <a:buClrTx/>
                <a:buSzPct val="90000"/>
                <a:buFont typeface="Arial" pitchFamily="34" charset="0"/>
                <a:buChar char="•"/>
                <a:tabLst/>
                <a:defRPr sz="12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32294" marR="0" indent="-224054" algn="l" defTabSz="914192" rtl="0" eaLnBrk="1" fontAlgn="auto" latinLnBrk="0" hangingPunct="1">
                <a:lnSpc>
                  <a:spcPct val="90000"/>
                </a:lnSpc>
                <a:spcBef>
                  <a:spcPts val="0"/>
                </a:spcBef>
                <a:spcAft>
                  <a:spcPts val="0"/>
                </a:spcAft>
                <a:buClrTx/>
                <a:buSzPct val="90000"/>
                <a:buFont typeface="Arial" pitchFamily="34" charset="0"/>
                <a:buChar char="•"/>
                <a:tabLst/>
                <a:defRPr sz="12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ctr" defTabSz="914192" rtl="0" eaLnBrk="1" fontAlgn="auto" latinLnBrk="0" hangingPunct="1">
                <a:lnSpc>
                  <a:spcPct val="90000"/>
                </a:lnSpc>
                <a:spcBef>
                  <a:spcPts val="1200"/>
                </a:spcBef>
                <a:spcAft>
                  <a:spcPts val="300"/>
                </a:spcAft>
                <a:buClrTx/>
                <a:buSzPct val="90000"/>
                <a:buFont typeface="Arial" pitchFamily="34" charset="0"/>
                <a:buNone/>
                <a:tabLst/>
                <a:defRPr/>
              </a:pPr>
              <a:r>
                <a:rPr kumimoji="0" lang="en-US" sz="1800" b="0" i="0" u="none" strike="noStrike" kern="1200" cap="none" spc="0" normalizeH="0" baseline="0" noProof="0">
                  <a:ln>
                    <a:noFill/>
                  </a:ln>
                  <a:solidFill>
                    <a:srgbClr val="0078D7"/>
                  </a:solidFill>
                  <a:effectLst/>
                  <a:uLnTx/>
                  <a:uFillTx/>
                  <a:latin typeface="Segoe UI Semibold" panose="020B0702040204020203" pitchFamily="34" charset="0"/>
                  <a:ea typeface="+mn-ea"/>
                  <a:cs typeface="Segoe UI Semibold" panose="020B0702040204020203" pitchFamily="34" charset="0"/>
                </a:rPr>
                <a:t>Modern data warehousing</a:t>
              </a:r>
              <a:endParaRPr kumimoji="0" lang="en-US" sz="1800" b="0" i="0" u="none" strike="noStrike" kern="1200" cap="none" spc="0" normalizeH="0" baseline="0" noProof="0">
                <a:ln>
                  <a:noFill/>
                </a:ln>
                <a:solidFill>
                  <a:srgbClr val="EAEAEA">
                    <a:lumMod val="50000"/>
                  </a:srgbClr>
                </a:solidFill>
                <a:effectLst/>
                <a:uLnTx/>
                <a:uFillTx/>
                <a:latin typeface="Segoe UI Semibold" panose="020B0702040204020203" pitchFamily="34" charset="0"/>
                <a:ea typeface="+mn-ea"/>
                <a:cs typeface="Segoe UI Semibold" panose="020B0702040204020203" pitchFamily="34" charset="0"/>
              </a:endParaRPr>
            </a:p>
          </p:txBody>
        </p:sp>
        <p:grpSp>
          <p:nvGrpSpPr>
            <p:cNvPr id="104" name="Group 103">
              <a:extLst>
                <a:ext uri="{FF2B5EF4-FFF2-40B4-BE49-F238E27FC236}">
                  <a16:creationId xmlns:a16="http://schemas.microsoft.com/office/drawing/2014/main" id="{A6F4E78A-5866-43E1-9046-5EEE969FF10E}"/>
                </a:ext>
              </a:extLst>
            </p:cNvPr>
            <p:cNvGrpSpPr/>
            <p:nvPr/>
          </p:nvGrpSpPr>
          <p:grpSpPr>
            <a:xfrm>
              <a:off x="1576455" y="1924976"/>
              <a:ext cx="1428683" cy="1428681"/>
              <a:chOff x="279660" y="5205206"/>
              <a:chExt cx="1428683" cy="1428681"/>
            </a:xfrm>
          </p:grpSpPr>
          <p:grpSp>
            <p:nvGrpSpPr>
              <p:cNvPr id="105" name="Group 104">
                <a:extLst>
                  <a:ext uri="{FF2B5EF4-FFF2-40B4-BE49-F238E27FC236}">
                    <a16:creationId xmlns:a16="http://schemas.microsoft.com/office/drawing/2014/main" id="{6D856125-94B2-42FF-9C45-976E27116B1A}"/>
                  </a:ext>
                </a:extLst>
              </p:cNvPr>
              <p:cNvGrpSpPr/>
              <p:nvPr/>
            </p:nvGrpSpPr>
            <p:grpSpPr>
              <a:xfrm>
                <a:off x="701107" y="5627446"/>
                <a:ext cx="585788" cy="584200"/>
                <a:chOff x="1622425" y="5953125"/>
                <a:chExt cx="585788" cy="584200"/>
              </a:xfrm>
            </p:grpSpPr>
            <p:sp>
              <p:nvSpPr>
                <p:cNvPr id="107" name="Freeform 5">
                  <a:extLst>
                    <a:ext uri="{FF2B5EF4-FFF2-40B4-BE49-F238E27FC236}">
                      <a16:creationId xmlns:a16="http://schemas.microsoft.com/office/drawing/2014/main" id="{37BE4EA2-366F-47B0-B8E4-29804260B832}"/>
                    </a:ext>
                  </a:extLst>
                </p:cNvPr>
                <p:cNvSpPr>
                  <a:spLocks/>
                </p:cNvSpPr>
                <p:nvPr/>
              </p:nvSpPr>
              <p:spPr bwMode="auto">
                <a:xfrm>
                  <a:off x="1622425" y="5953125"/>
                  <a:ext cx="585788" cy="584200"/>
                </a:xfrm>
                <a:custGeom>
                  <a:avLst/>
                  <a:gdLst>
                    <a:gd name="T0" fmla="*/ 0 w 369"/>
                    <a:gd name="T1" fmla="*/ 368 h 368"/>
                    <a:gd name="T2" fmla="*/ 0 w 369"/>
                    <a:gd name="T3" fmla="*/ 105 h 368"/>
                    <a:gd name="T4" fmla="*/ 185 w 369"/>
                    <a:gd name="T5" fmla="*/ 0 h 368"/>
                    <a:gd name="T6" fmla="*/ 369 w 369"/>
                    <a:gd name="T7" fmla="*/ 105 h 368"/>
                    <a:gd name="T8" fmla="*/ 369 w 369"/>
                    <a:gd name="T9" fmla="*/ 368 h 368"/>
                  </a:gdLst>
                  <a:ahLst/>
                  <a:cxnLst>
                    <a:cxn ang="0">
                      <a:pos x="T0" y="T1"/>
                    </a:cxn>
                    <a:cxn ang="0">
                      <a:pos x="T2" y="T3"/>
                    </a:cxn>
                    <a:cxn ang="0">
                      <a:pos x="T4" y="T5"/>
                    </a:cxn>
                    <a:cxn ang="0">
                      <a:pos x="T6" y="T7"/>
                    </a:cxn>
                    <a:cxn ang="0">
                      <a:pos x="T8" y="T9"/>
                    </a:cxn>
                  </a:cxnLst>
                  <a:rect l="0" t="0" r="r" b="b"/>
                  <a:pathLst>
                    <a:path w="369" h="368">
                      <a:moveTo>
                        <a:pt x="0" y="368"/>
                      </a:moveTo>
                      <a:lnTo>
                        <a:pt x="0" y="105"/>
                      </a:lnTo>
                      <a:lnTo>
                        <a:pt x="185" y="0"/>
                      </a:lnTo>
                      <a:lnTo>
                        <a:pt x="369" y="105"/>
                      </a:lnTo>
                      <a:lnTo>
                        <a:pt x="369" y="368"/>
                      </a:lnTo>
                    </a:path>
                  </a:pathLst>
                </a:cu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08" name="Rectangle 6">
                  <a:extLst>
                    <a:ext uri="{FF2B5EF4-FFF2-40B4-BE49-F238E27FC236}">
                      <a16:creationId xmlns:a16="http://schemas.microsoft.com/office/drawing/2014/main" id="{71C34308-BD07-44F8-B95F-5D9CE6FBA761}"/>
                    </a:ext>
                  </a:extLst>
                </p:cNvPr>
                <p:cNvSpPr>
                  <a:spLocks noChangeArrowheads="1"/>
                </p:cNvSpPr>
                <p:nvPr/>
              </p:nvSpPr>
              <p:spPr bwMode="auto">
                <a:xfrm>
                  <a:off x="1863725" y="6113463"/>
                  <a:ext cx="103188" cy="10318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09" name="Rectangle 7">
                  <a:extLst>
                    <a:ext uri="{FF2B5EF4-FFF2-40B4-BE49-F238E27FC236}">
                      <a16:creationId xmlns:a16="http://schemas.microsoft.com/office/drawing/2014/main" id="{B124C7B5-AE63-47C5-A5EF-5E57A479220D}"/>
                    </a:ext>
                  </a:extLst>
                </p:cNvPr>
                <p:cNvSpPr>
                  <a:spLocks noChangeArrowheads="1"/>
                </p:cNvSpPr>
                <p:nvPr/>
              </p:nvSpPr>
              <p:spPr bwMode="auto">
                <a:xfrm>
                  <a:off x="1863725" y="6223000"/>
                  <a:ext cx="103188" cy="10318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0" name="Rectangle 8">
                  <a:extLst>
                    <a:ext uri="{FF2B5EF4-FFF2-40B4-BE49-F238E27FC236}">
                      <a16:creationId xmlns:a16="http://schemas.microsoft.com/office/drawing/2014/main" id="{B42E3DE1-6192-4D55-A2FD-209FD1B9C5C3}"/>
                    </a:ext>
                  </a:extLst>
                </p:cNvPr>
                <p:cNvSpPr>
                  <a:spLocks noChangeArrowheads="1"/>
                </p:cNvSpPr>
                <p:nvPr/>
              </p:nvSpPr>
              <p:spPr bwMode="auto">
                <a:xfrm>
                  <a:off x="1863725" y="6330950"/>
                  <a:ext cx="103188" cy="10318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1" name="Rectangle 9">
                  <a:extLst>
                    <a:ext uri="{FF2B5EF4-FFF2-40B4-BE49-F238E27FC236}">
                      <a16:creationId xmlns:a16="http://schemas.microsoft.com/office/drawing/2014/main" id="{97252934-1F92-491A-8C2E-763B77309408}"/>
                    </a:ext>
                  </a:extLst>
                </p:cNvPr>
                <p:cNvSpPr>
                  <a:spLocks noChangeArrowheads="1"/>
                </p:cNvSpPr>
                <p:nvPr/>
              </p:nvSpPr>
              <p:spPr bwMode="auto">
                <a:xfrm>
                  <a:off x="1863725" y="6434138"/>
                  <a:ext cx="103188" cy="10318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2" name="Rectangle 10">
                  <a:extLst>
                    <a:ext uri="{FF2B5EF4-FFF2-40B4-BE49-F238E27FC236}">
                      <a16:creationId xmlns:a16="http://schemas.microsoft.com/office/drawing/2014/main" id="{9AB47798-3D3B-4BF6-A600-7F319AF9F243}"/>
                    </a:ext>
                  </a:extLst>
                </p:cNvPr>
                <p:cNvSpPr>
                  <a:spLocks noChangeArrowheads="1"/>
                </p:cNvSpPr>
                <p:nvPr/>
              </p:nvSpPr>
              <p:spPr bwMode="auto">
                <a:xfrm>
                  <a:off x="1966913" y="6223000"/>
                  <a:ext cx="103188" cy="10318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3" name="Rectangle 11">
                  <a:extLst>
                    <a:ext uri="{FF2B5EF4-FFF2-40B4-BE49-F238E27FC236}">
                      <a16:creationId xmlns:a16="http://schemas.microsoft.com/office/drawing/2014/main" id="{6B6CEB2E-C416-4357-BB13-32DADB1B1905}"/>
                    </a:ext>
                  </a:extLst>
                </p:cNvPr>
                <p:cNvSpPr>
                  <a:spLocks noChangeArrowheads="1"/>
                </p:cNvSpPr>
                <p:nvPr/>
              </p:nvSpPr>
              <p:spPr bwMode="auto">
                <a:xfrm>
                  <a:off x="1966913" y="6330950"/>
                  <a:ext cx="103188" cy="10318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4" name="Rectangle 12">
                  <a:extLst>
                    <a:ext uri="{FF2B5EF4-FFF2-40B4-BE49-F238E27FC236}">
                      <a16:creationId xmlns:a16="http://schemas.microsoft.com/office/drawing/2014/main" id="{30FE1358-C885-4764-84BC-581F3AD76E0F}"/>
                    </a:ext>
                  </a:extLst>
                </p:cNvPr>
                <p:cNvSpPr>
                  <a:spLocks noChangeArrowheads="1"/>
                </p:cNvSpPr>
                <p:nvPr/>
              </p:nvSpPr>
              <p:spPr bwMode="auto">
                <a:xfrm>
                  <a:off x="1966913" y="6434138"/>
                  <a:ext cx="103188" cy="10318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5" name="Rectangle 13">
                  <a:extLst>
                    <a:ext uri="{FF2B5EF4-FFF2-40B4-BE49-F238E27FC236}">
                      <a16:creationId xmlns:a16="http://schemas.microsoft.com/office/drawing/2014/main" id="{27193659-C9D9-42CC-B632-13D7D93A6FD4}"/>
                    </a:ext>
                  </a:extLst>
                </p:cNvPr>
                <p:cNvSpPr>
                  <a:spLocks noChangeArrowheads="1"/>
                </p:cNvSpPr>
                <p:nvPr/>
              </p:nvSpPr>
              <p:spPr bwMode="auto">
                <a:xfrm>
                  <a:off x="1762125" y="6223000"/>
                  <a:ext cx="101600" cy="10318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6" name="Rectangle 14">
                  <a:extLst>
                    <a:ext uri="{FF2B5EF4-FFF2-40B4-BE49-F238E27FC236}">
                      <a16:creationId xmlns:a16="http://schemas.microsoft.com/office/drawing/2014/main" id="{482437FA-809F-4D93-91E6-FF7793EB116C}"/>
                    </a:ext>
                  </a:extLst>
                </p:cNvPr>
                <p:cNvSpPr>
                  <a:spLocks noChangeArrowheads="1"/>
                </p:cNvSpPr>
                <p:nvPr/>
              </p:nvSpPr>
              <p:spPr bwMode="auto">
                <a:xfrm>
                  <a:off x="1762125" y="6330950"/>
                  <a:ext cx="101600" cy="10318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7" name="Rectangle 15">
                  <a:extLst>
                    <a:ext uri="{FF2B5EF4-FFF2-40B4-BE49-F238E27FC236}">
                      <a16:creationId xmlns:a16="http://schemas.microsoft.com/office/drawing/2014/main" id="{53B5A8AD-2F08-4ED2-B59D-9D094D8271A9}"/>
                    </a:ext>
                  </a:extLst>
                </p:cNvPr>
                <p:cNvSpPr>
                  <a:spLocks noChangeArrowheads="1"/>
                </p:cNvSpPr>
                <p:nvPr/>
              </p:nvSpPr>
              <p:spPr bwMode="auto">
                <a:xfrm>
                  <a:off x="1762125" y="6434138"/>
                  <a:ext cx="101600" cy="10318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sp>
            <p:nvSpPr>
              <p:cNvPr id="106" name="Oval 105">
                <a:extLst>
                  <a:ext uri="{FF2B5EF4-FFF2-40B4-BE49-F238E27FC236}">
                    <a16:creationId xmlns:a16="http://schemas.microsoft.com/office/drawing/2014/main" id="{8D9A9B76-F1CB-4C49-8E76-3E553066A2A7}"/>
                  </a:ext>
                </a:extLst>
              </p:cNvPr>
              <p:cNvSpPr/>
              <p:nvPr/>
            </p:nvSpPr>
            <p:spPr bwMode="auto">
              <a:xfrm>
                <a:off x="279660" y="5205206"/>
                <a:ext cx="1428683" cy="1428681"/>
              </a:xfrm>
              <a:prstGeom prst="ellipse">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3528"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grpSp>
      <p:sp>
        <p:nvSpPr>
          <p:cNvPr id="6" name="Title 5">
            <a:extLst>
              <a:ext uri="{FF2B5EF4-FFF2-40B4-BE49-F238E27FC236}">
                <a16:creationId xmlns:a16="http://schemas.microsoft.com/office/drawing/2014/main" id="{2AE504F1-B48D-4084-ACFF-A235B4AF927D}"/>
              </a:ext>
            </a:extLst>
          </p:cNvPr>
          <p:cNvSpPr>
            <a:spLocks noGrp="1"/>
          </p:cNvSpPr>
          <p:nvPr>
            <p:ph type="title"/>
          </p:nvPr>
        </p:nvSpPr>
        <p:spPr/>
        <p:txBody>
          <a:bodyPr/>
          <a:lstStyle/>
          <a:p>
            <a:pPr algn="ctr"/>
            <a:r>
              <a:rPr lang="en-US" b="0" dirty="0">
                <a:solidFill>
                  <a:schemeClr val="tx1"/>
                </a:solidFill>
              </a:rPr>
              <a:t>Cloud Scale Analytics - Common customer patterns</a:t>
            </a:r>
            <a:br>
              <a:rPr lang="en-US" b="0" dirty="0">
                <a:solidFill>
                  <a:schemeClr val="tx1"/>
                </a:solidFill>
              </a:rPr>
            </a:br>
            <a:endParaRPr lang="en-US" b="0" dirty="0">
              <a:solidFill>
                <a:schemeClr val="tx1"/>
              </a:solidFill>
            </a:endParaRPr>
          </a:p>
        </p:txBody>
      </p:sp>
      <p:grpSp>
        <p:nvGrpSpPr>
          <p:cNvPr id="7" name="Group 6">
            <a:extLst>
              <a:ext uri="{FF2B5EF4-FFF2-40B4-BE49-F238E27FC236}">
                <a16:creationId xmlns:a16="http://schemas.microsoft.com/office/drawing/2014/main" id="{DF1B2FBC-50CD-4143-909A-4217FEDC7D55}"/>
              </a:ext>
            </a:extLst>
          </p:cNvPr>
          <p:cNvGrpSpPr/>
          <p:nvPr/>
        </p:nvGrpSpPr>
        <p:grpSpPr>
          <a:xfrm>
            <a:off x="4527959" y="1910965"/>
            <a:ext cx="3200400" cy="3499854"/>
            <a:chOff x="8376909" y="1924976"/>
            <a:chExt cx="3200400" cy="3499854"/>
          </a:xfrm>
        </p:grpSpPr>
        <p:grpSp>
          <p:nvGrpSpPr>
            <p:cNvPr id="151" name="Group 150">
              <a:extLst>
                <a:ext uri="{FF2B5EF4-FFF2-40B4-BE49-F238E27FC236}">
                  <a16:creationId xmlns:a16="http://schemas.microsoft.com/office/drawing/2014/main" id="{4B451BC4-2CA8-4A2D-848B-184A9D169586}"/>
                </a:ext>
              </a:extLst>
            </p:cNvPr>
            <p:cNvGrpSpPr/>
            <p:nvPr/>
          </p:nvGrpSpPr>
          <p:grpSpPr>
            <a:xfrm>
              <a:off x="8376909" y="1924976"/>
              <a:ext cx="3200400" cy="2643887"/>
              <a:chOff x="8376909" y="1924976"/>
              <a:chExt cx="3200400" cy="2643887"/>
            </a:xfrm>
          </p:grpSpPr>
          <p:sp>
            <p:nvSpPr>
              <p:cNvPr id="25" name="Text Placeholder 56">
                <a:extLst>
                  <a:ext uri="{FF2B5EF4-FFF2-40B4-BE49-F238E27FC236}">
                    <a16:creationId xmlns:a16="http://schemas.microsoft.com/office/drawing/2014/main" id="{0544D766-1A86-47FD-BEEB-1156F0AEF1B7}"/>
                  </a:ext>
                </a:extLst>
              </p:cNvPr>
              <p:cNvSpPr txBox="1">
                <a:spLocks/>
              </p:cNvSpPr>
              <p:nvPr/>
            </p:nvSpPr>
            <p:spPr>
              <a:xfrm>
                <a:off x="8376909" y="3665539"/>
                <a:ext cx="3200400" cy="903324"/>
              </a:xfrm>
              <a:prstGeom prst="rect">
                <a:avLst/>
              </a:prstGeom>
            </p:spPr>
            <p:txBody>
              <a:bodyPr vert="horz" wrap="square" lIns="146304" tIns="91440" rIns="146304" bIns="91440" rtlCol="0" anchor="t">
                <a:spAutoFit/>
              </a:bodyPr>
              <a:lstStyle>
                <a:lvl1pPr marL="336080" marR="0" indent="-336080" algn="l" defTabSz="914192" rtl="0" eaLnBrk="1" fontAlgn="auto" latinLnBrk="0" hangingPunct="1">
                  <a:lnSpc>
                    <a:spcPct val="90000"/>
                  </a:lnSpc>
                  <a:spcBef>
                    <a:spcPts val="0"/>
                  </a:spcBef>
                  <a:spcAft>
                    <a:spcPts val="300"/>
                  </a:spcAft>
                  <a:buClrTx/>
                  <a:buSzPct val="90000"/>
                  <a:buFont typeface="Arial" pitchFamily="34" charset="0"/>
                  <a:buChar char="•"/>
                  <a:tabLst/>
                  <a:defRPr sz="2000" b="0" kern="1200" spc="0" baseline="0">
                    <a:solidFill>
                      <a:schemeClr val="tx2"/>
                    </a:solidFill>
                    <a:latin typeface="+mn-lt"/>
                    <a:ea typeface="+mn-ea"/>
                    <a:cs typeface="Segoe UI Semilight" panose="020B0402040204020203" pitchFamily="34" charset="0"/>
                  </a:defRPr>
                </a:lvl1pPr>
                <a:lvl2pPr marL="572581" marR="0" indent="-236500" algn="l" defTabSz="914192" rtl="0" eaLnBrk="1" fontAlgn="auto" latinLnBrk="0" hangingPunct="1">
                  <a:lnSpc>
                    <a:spcPct val="90000"/>
                  </a:lnSpc>
                  <a:spcBef>
                    <a:spcPts val="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784187" marR="0" indent="-224054" algn="l" defTabSz="914192" rtl="0" eaLnBrk="1" fontAlgn="auto" latinLnBrk="0" hangingPunct="1">
                  <a:lnSpc>
                    <a:spcPct val="90000"/>
                  </a:lnSpc>
                  <a:spcBef>
                    <a:spcPts val="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08241" marR="0" indent="-224054" algn="l" defTabSz="914192" rtl="0" eaLnBrk="1" fontAlgn="auto" latinLnBrk="0" hangingPunct="1">
                  <a:lnSpc>
                    <a:spcPct val="90000"/>
                  </a:lnSpc>
                  <a:spcBef>
                    <a:spcPts val="0"/>
                  </a:spcBef>
                  <a:spcAft>
                    <a:spcPts val="0"/>
                  </a:spcAft>
                  <a:buClrTx/>
                  <a:buSzPct val="90000"/>
                  <a:buFont typeface="Arial" pitchFamily="34" charset="0"/>
                  <a:buChar char="•"/>
                  <a:tabLst/>
                  <a:defRPr sz="12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32294" marR="0" indent="-224054" algn="l" defTabSz="914192" rtl="0" eaLnBrk="1" fontAlgn="auto" latinLnBrk="0" hangingPunct="1">
                  <a:lnSpc>
                    <a:spcPct val="90000"/>
                  </a:lnSpc>
                  <a:spcBef>
                    <a:spcPts val="0"/>
                  </a:spcBef>
                  <a:spcAft>
                    <a:spcPts val="0"/>
                  </a:spcAft>
                  <a:buClrTx/>
                  <a:buSzPct val="90000"/>
                  <a:buFont typeface="Arial" pitchFamily="34" charset="0"/>
                  <a:buChar char="•"/>
                  <a:tabLst/>
                  <a:defRPr sz="12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ctr" defTabSz="914192" rtl="0" eaLnBrk="1" fontAlgn="auto" latinLnBrk="0" hangingPunct="1">
                  <a:lnSpc>
                    <a:spcPct val="90000"/>
                  </a:lnSpc>
                  <a:spcBef>
                    <a:spcPts val="1200"/>
                  </a:spcBef>
                  <a:spcAft>
                    <a:spcPts val="300"/>
                  </a:spcAft>
                  <a:buClrTx/>
                  <a:buSzPct val="90000"/>
                  <a:buFont typeface="Arial" pitchFamily="34" charset="0"/>
                  <a:buNone/>
                  <a:tabLst/>
                  <a:defRPr/>
                </a:pPr>
                <a:r>
                  <a:rPr kumimoji="0" lang="en-US" sz="1800" b="0" i="0" u="none" strike="noStrike" kern="1200" cap="none" spc="0" normalizeH="0" baseline="0" noProof="0">
                    <a:ln>
                      <a:noFill/>
                    </a:ln>
                    <a:solidFill>
                      <a:srgbClr val="0078D7"/>
                    </a:solidFill>
                    <a:effectLst/>
                    <a:uLnTx/>
                    <a:uFillTx/>
                    <a:latin typeface="Segoe UI Semibold" panose="020B0702040204020203" pitchFamily="34" charset="0"/>
                    <a:ea typeface="+mn-ea"/>
                    <a:cs typeface="Segoe UI Semibold" panose="020B0702040204020203" pitchFamily="34" charset="0"/>
                  </a:rPr>
                  <a:t>Real-time analytics</a:t>
                </a:r>
                <a:endParaRPr kumimoji="0" lang="en-US" sz="1800" b="0" i="0" u="none" strike="noStrike" kern="1200" cap="none" spc="0" normalizeH="0" baseline="0" noProof="0">
                  <a:ln>
                    <a:noFill/>
                  </a:ln>
                  <a:solidFill>
                    <a:srgbClr val="EAEAEA">
                      <a:lumMod val="50000"/>
                    </a:srgbClr>
                  </a:solidFill>
                  <a:effectLst/>
                  <a:uLnTx/>
                  <a:uFillTx/>
                  <a:latin typeface="Segoe UI Semibold" panose="020B0702040204020203" pitchFamily="34" charset="0"/>
                  <a:ea typeface="+mn-ea"/>
                  <a:cs typeface="Segoe UI Semibold" panose="020B0702040204020203" pitchFamily="34" charset="0"/>
                </a:endParaRPr>
              </a:p>
              <a:p>
                <a:pPr marL="336080" marR="0" lvl="0" indent="-336080" algn="ctr" defTabSz="914192" rtl="0" eaLnBrk="1" fontAlgn="auto" latinLnBrk="0" hangingPunct="1">
                  <a:lnSpc>
                    <a:spcPct val="90000"/>
                  </a:lnSpc>
                  <a:spcBef>
                    <a:spcPts val="1200"/>
                  </a:spcBef>
                  <a:spcAft>
                    <a:spcPts val="300"/>
                  </a:spcAft>
                  <a:buClrTx/>
                  <a:buSzPct val="90000"/>
                  <a:buFont typeface="Arial" pitchFamily="34" charset="0"/>
                  <a:buChar char="•"/>
                  <a:tabLst/>
                  <a:defRPr/>
                </a:pPr>
                <a:endParaRPr kumimoji="0" lang="en-US" sz="2000" b="0" i="0" u="none" strike="noStrike" kern="1200" cap="none" spc="0" normalizeH="0" baseline="0" noProof="0">
                  <a:ln>
                    <a:noFill/>
                  </a:ln>
                  <a:solidFill>
                    <a:srgbClr val="0078D7"/>
                  </a:solidFill>
                  <a:effectLst/>
                  <a:uLnTx/>
                  <a:uFillTx/>
                  <a:latin typeface="Segoe UI Semilight"/>
                  <a:ea typeface="+mn-ea"/>
                  <a:cs typeface="Segoe UI Semilight" panose="020B0402040204020203" pitchFamily="34" charset="0"/>
                </a:endParaRPr>
              </a:p>
            </p:txBody>
          </p:sp>
          <p:grpSp>
            <p:nvGrpSpPr>
              <p:cNvPr id="89" name="Group 88">
                <a:extLst>
                  <a:ext uri="{FF2B5EF4-FFF2-40B4-BE49-F238E27FC236}">
                    <a16:creationId xmlns:a16="http://schemas.microsoft.com/office/drawing/2014/main" id="{1987FC76-B3F0-400A-A706-2166556CFD19}"/>
                  </a:ext>
                </a:extLst>
              </p:cNvPr>
              <p:cNvGrpSpPr/>
              <p:nvPr/>
            </p:nvGrpSpPr>
            <p:grpSpPr>
              <a:xfrm>
                <a:off x="9214233" y="1924976"/>
                <a:ext cx="1428683" cy="1428681"/>
                <a:chOff x="3686174" y="5195761"/>
                <a:chExt cx="1428683" cy="1428681"/>
              </a:xfrm>
            </p:grpSpPr>
            <p:grpSp>
              <p:nvGrpSpPr>
                <p:cNvPr id="91" name="Group 90">
                  <a:extLst>
                    <a:ext uri="{FF2B5EF4-FFF2-40B4-BE49-F238E27FC236}">
                      <a16:creationId xmlns:a16="http://schemas.microsoft.com/office/drawing/2014/main" id="{CCEC840C-2B66-42D1-AB70-6E8544E8BA5F}"/>
                    </a:ext>
                  </a:extLst>
                </p:cNvPr>
                <p:cNvGrpSpPr/>
                <p:nvPr/>
              </p:nvGrpSpPr>
              <p:grpSpPr>
                <a:xfrm>
                  <a:off x="4043549" y="5528775"/>
                  <a:ext cx="713933" cy="823635"/>
                  <a:chOff x="2438400" y="5710238"/>
                  <a:chExt cx="723901" cy="835132"/>
                </a:xfrm>
              </p:grpSpPr>
              <p:grpSp>
                <p:nvGrpSpPr>
                  <p:cNvPr id="93" name="Group 92">
                    <a:extLst>
                      <a:ext uri="{FF2B5EF4-FFF2-40B4-BE49-F238E27FC236}">
                        <a16:creationId xmlns:a16="http://schemas.microsoft.com/office/drawing/2014/main" id="{988AA358-5849-403B-AC77-DE463F74E6F8}"/>
                      </a:ext>
                    </a:extLst>
                  </p:cNvPr>
                  <p:cNvGrpSpPr/>
                  <p:nvPr/>
                </p:nvGrpSpPr>
                <p:grpSpPr>
                  <a:xfrm>
                    <a:off x="2438400" y="5710238"/>
                    <a:ext cx="723901" cy="600075"/>
                    <a:chOff x="2438400" y="5710238"/>
                    <a:chExt cx="723901" cy="600075"/>
                  </a:xfrm>
                </p:grpSpPr>
                <p:sp>
                  <p:nvSpPr>
                    <p:cNvPr id="97" name="Rectangle 16">
                      <a:extLst>
                        <a:ext uri="{FF2B5EF4-FFF2-40B4-BE49-F238E27FC236}">
                          <a16:creationId xmlns:a16="http://schemas.microsoft.com/office/drawing/2014/main" id="{DE5B4188-8A1F-42A1-8BBF-D11D68661C6B}"/>
                        </a:ext>
                      </a:extLst>
                    </p:cNvPr>
                    <p:cNvSpPr>
                      <a:spLocks noChangeArrowheads="1"/>
                    </p:cNvSpPr>
                    <p:nvPr/>
                  </p:nvSpPr>
                  <p:spPr bwMode="auto">
                    <a:xfrm>
                      <a:off x="3059113" y="5794375"/>
                      <a:ext cx="103188" cy="51593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98" name="Rectangle 17">
                      <a:extLst>
                        <a:ext uri="{FF2B5EF4-FFF2-40B4-BE49-F238E27FC236}">
                          <a16:creationId xmlns:a16="http://schemas.microsoft.com/office/drawing/2014/main" id="{EE0B1BF0-BC55-42CE-A920-A8BD7B1DE05C}"/>
                        </a:ext>
                      </a:extLst>
                    </p:cNvPr>
                    <p:cNvSpPr>
                      <a:spLocks noChangeArrowheads="1"/>
                    </p:cNvSpPr>
                    <p:nvPr/>
                  </p:nvSpPr>
                  <p:spPr bwMode="auto">
                    <a:xfrm>
                      <a:off x="2951163" y="5730875"/>
                      <a:ext cx="107950" cy="579437"/>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99" name="Rectangle 18">
                      <a:extLst>
                        <a:ext uri="{FF2B5EF4-FFF2-40B4-BE49-F238E27FC236}">
                          <a16:creationId xmlns:a16="http://schemas.microsoft.com/office/drawing/2014/main" id="{F415D7D7-D360-42F5-9C42-3CE210EAFB6E}"/>
                        </a:ext>
                      </a:extLst>
                    </p:cNvPr>
                    <p:cNvSpPr>
                      <a:spLocks noChangeArrowheads="1"/>
                    </p:cNvSpPr>
                    <p:nvPr/>
                  </p:nvSpPr>
                  <p:spPr bwMode="auto">
                    <a:xfrm>
                      <a:off x="2849563" y="5835650"/>
                      <a:ext cx="101600" cy="474662"/>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00" name="Rectangle 19">
                      <a:extLst>
                        <a:ext uri="{FF2B5EF4-FFF2-40B4-BE49-F238E27FC236}">
                          <a16:creationId xmlns:a16="http://schemas.microsoft.com/office/drawing/2014/main" id="{133D6197-CD68-4DEA-99FA-1A414C7E06EB}"/>
                        </a:ext>
                      </a:extLst>
                    </p:cNvPr>
                    <p:cNvSpPr>
                      <a:spLocks noChangeArrowheads="1"/>
                    </p:cNvSpPr>
                    <p:nvPr/>
                  </p:nvSpPr>
                  <p:spPr bwMode="auto">
                    <a:xfrm>
                      <a:off x="2746375" y="5897563"/>
                      <a:ext cx="103188" cy="412750"/>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01" name="Rectangle 20">
                      <a:extLst>
                        <a:ext uri="{FF2B5EF4-FFF2-40B4-BE49-F238E27FC236}">
                          <a16:creationId xmlns:a16="http://schemas.microsoft.com/office/drawing/2014/main" id="{C3028798-1DAE-4C0C-82E8-54695BBF1EBD}"/>
                        </a:ext>
                      </a:extLst>
                    </p:cNvPr>
                    <p:cNvSpPr>
                      <a:spLocks noChangeArrowheads="1"/>
                    </p:cNvSpPr>
                    <p:nvPr/>
                  </p:nvSpPr>
                  <p:spPr bwMode="auto">
                    <a:xfrm>
                      <a:off x="2644775" y="5710238"/>
                      <a:ext cx="101600" cy="600075"/>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02" name="Rectangle 21">
                      <a:extLst>
                        <a:ext uri="{FF2B5EF4-FFF2-40B4-BE49-F238E27FC236}">
                          <a16:creationId xmlns:a16="http://schemas.microsoft.com/office/drawing/2014/main" id="{0781A1C2-A828-405F-AE1E-176F4618B3F5}"/>
                        </a:ext>
                      </a:extLst>
                    </p:cNvPr>
                    <p:cNvSpPr>
                      <a:spLocks noChangeArrowheads="1"/>
                    </p:cNvSpPr>
                    <p:nvPr/>
                  </p:nvSpPr>
                  <p:spPr bwMode="auto">
                    <a:xfrm>
                      <a:off x="2541588" y="6000750"/>
                      <a:ext cx="103188" cy="309562"/>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03" name="Rectangle 22">
                      <a:extLst>
                        <a:ext uri="{FF2B5EF4-FFF2-40B4-BE49-F238E27FC236}">
                          <a16:creationId xmlns:a16="http://schemas.microsoft.com/office/drawing/2014/main" id="{345F90F2-400D-4B92-9E5C-C7656D3F7A24}"/>
                        </a:ext>
                      </a:extLst>
                    </p:cNvPr>
                    <p:cNvSpPr>
                      <a:spLocks noChangeArrowheads="1"/>
                    </p:cNvSpPr>
                    <p:nvPr/>
                  </p:nvSpPr>
                  <p:spPr bwMode="auto">
                    <a:xfrm>
                      <a:off x="2438400" y="5772150"/>
                      <a:ext cx="103188" cy="538162"/>
                    </a:xfrm>
                    <a:prstGeom prst="rect">
                      <a:avLst/>
                    </a:pr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94" name="Group 93">
                    <a:extLst>
                      <a:ext uri="{FF2B5EF4-FFF2-40B4-BE49-F238E27FC236}">
                        <a16:creationId xmlns:a16="http://schemas.microsoft.com/office/drawing/2014/main" id="{5FEE15CA-1021-49D0-979C-11AB6741452A}"/>
                      </a:ext>
                    </a:extLst>
                  </p:cNvPr>
                  <p:cNvGrpSpPr/>
                  <p:nvPr/>
                </p:nvGrpSpPr>
                <p:grpSpPr>
                  <a:xfrm>
                    <a:off x="2525713" y="5992920"/>
                    <a:ext cx="549275" cy="552450"/>
                    <a:chOff x="2525713" y="5992920"/>
                    <a:chExt cx="549275" cy="552450"/>
                  </a:xfrm>
                </p:grpSpPr>
                <p:sp>
                  <p:nvSpPr>
                    <p:cNvPr id="95" name="Oval 23">
                      <a:extLst>
                        <a:ext uri="{FF2B5EF4-FFF2-40B4-BE49-F238E27FC236}">
                          <a16:creationId xmlns:a16="http://schemas.microsoft.com/office/drawing/2014/main" id="{13EFD36C-B372-4C44-8000-C85847285102}"/>
                        </a:ext>
                      </a:extLst>
                    </p:cNvPr>
                    <p:cNvSpPr>
                      <a:spLocks noChangeArrowheads="1"/>
                    </p:cNvSpPr>
                    <p:nvPr/>
                  </p:nvSpPr>
                  <p:spPr bwMode="auto">
                    <a:xfrm>
                      <a:off x="2525713" y="5992920"/>
                      <a:ext cx="549275" cy="552450"/>
                    </a:xfrm>
                    <a:prstGeom prst="ellipse">
                      <a:avLst/>
                    </a:prstGeom>
                    <a:solidFill>
                      <a:srgbClr val="E6E6E6"/>
                    </a:solidFill>
                    <a:ln w="19050" cap="sq">
                      <a:solidFill>
                        <a:srgbClr val="0078D7"/>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96" name="Freeform 25">
                      <a:extLst>
                        <a:ext uri="{FF2B5EF4-FFF2-40B4-BE49-F238E27FC236}">
                          <a16:creationId xmlns:a16="http://schemas.microsoft.com/office/drawing/2014/main" id="{5449AD55-E259-48C3-BD40-FAB8BF4D9DFF}"/>
                        </a:ext>
                      </a:extLst>
                    </p:cNvPr>
                    <p:cNvSpPr>
                      <a:spLocks/>
                    </p:cNvSpPr>
                    <p:nvPr/>
                  </p:nvSpPr>
                  <p:spPr bwMode="auto">
                    <a:xfrm>
                      <a:off x="2797969" y="6129443"/>
                      <a:ext cx="144463" cy="227012"/>
                    </a:xfrm>
                    <a:custGeom>
                      <a:avLst/>
                      <a:gdLst>
                        <a:gd name="T0" fmla="*/ 91 w 91"/>
                        <a:gd name="T1" fmla="*/ 0 h 143"/>
                        <a:gd name="T2" fmla="*/ 0 w 91"/>
                        <a:gd name="T3" fmla="*/ 91 h 143"/>
                        <a:gd name="T4" fmla="*/ 52 w 91"/>
                        <a:gd name="T5" fmla="*/ 143 h 143"/>
                      </a:gdLst>
                      <a:ahLst/>
                      <a:cxnLst>
                        <a:cxn ang="0">
                          <a:pos x="T0" y="T1"/>
                        </a:cxn>
                        <a:cxn ang="0">
                          <a:pos x="T2" y="T3"/>
                        </a:cxn>
                        <a:cxn ang="0">
                          <a:pos x="T4" y="T5"/>
                        </a:cxn>
                      </a:cxnLst>
                      <a:rect l="0" t="0" r="r" b="b"/>
                      <a:pathLst>
                        <a:path w="91" h="143">
                          <a:moveTo>
                            <a:pt x="91" y="0"/>
                          </a:moveTo>
                          <a:lnTo>
                            <a:pt x="0" y="91"/>
                          </a:lnTo>
                          <a:lnTo>
                            <a:pt x="52" y="143"/>
                          </a:lnTo>
                        </a:path>
                      </a:pathLst>
                    </a:custGeom>
                    <a:noFill/>
                    <a:ln w="19050" cap="sq">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grpSp>
            </p:grpSp>
            <p:sp>
              <p:nvSpPr>
                <p:cNvPr id="92" name="Oval 91">
                  <a:extLst>
                    <a:ext uri="{FF2B5EF4-FFF2-40B4-BE49-F238E27FC236}">
                      <a16:creationId xmlns:a16="http://schemas.microsoft.com/office/drawing/2014/main" id="{3AA0BFAA-41F6-49C3-94D4-E622125741A3}"/>
                    </a:ext>
                  </a:extLst>
                </p:cNvPr>
                <p:cNvSpPr/>
                <p:nvPr/>
              </p:nvSpPr>
              <p:spPr bwMode="auto">
                <a:xfrm>
                  <a:off x="3686174" y="5195761"/>
                  <a:ext cx="1428683" cy="1428681"/>
                </a:xfrm>
                <a:prstGeom prst="ellipse">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3528"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grpSp>
        <p:sp>
          <p:nvSpPr>
            <p:cNvPr id="3" name="TextBox 2">
              <a:extLst>
                <a:ext uri="{FF2B5EF4-FFF2-40B4-BE49-F238E27FC236}">
                  <a16:creationId xmlns:a16="http://schemas.microsoft.com/office/drawing/2014/main" id="{B7049E1A-1901-4D52-9DE7-52E295C03F49}"/>
                </a:ext>
              </a:extLst>
            </p:cNvPr>
            <p:cNvSpPr txBox="1"/>
            <p:nvPr/>
          </p:nvSpPr>
          <p:spPr>
            <a:xfrm>
              <a:off x="8605509" y="4058302"/>
              <a:ext cx="2743200" cy="1366528"/>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mn-ea"/>
                  <a:cs typeface="+mn-cs"/>
                </a:rPr>
                <a:t>“We’re trying to get insights from our devices in real-time”</a:t>
              </a:r>
              <a:endParaRPr kumimoji="0" lang="en-US" sz="1600" b="0" i="0" u="none" strike="noStrike" kern="1200" cap="none" spc="0" normalizeH="0" baseline="0" noProof="0">
                <a:ln>
                  <a:noFill/>
                </a:ln>
                <a:solidFill>
                  <a:srgbClr val="000000"/>
                </a:solidFill>
                <a:effectLst/>
                <a:uLnTx/>
                <a:uFillTx/>
                <a:latin typeface="Segoe UI"/>
                <a:ea typeface="+mn-ea"/>
                <a:cs typeface="Segoe UI"/>
              </a:endParaRPr>
            </a:p>
            <a:p>
              <a:pPr marL="0" marR="0" lvl="0" indent="0" algn="ctr" defTabSz="914367"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Segoe UI"/>
                <a:ea typeface="+mn-ea"/>
                <a:cs typeface="Segoe UI"/>
              </a:endParaRPr>
            </a:p>
          </p:txBody>
        </p:sp>
      </p:grpSp>
      <p:grpSp>
        <p:nvGrpSpPr>
          <p:cNvPr id="8" name="Group 7">
            <a:extLst>
              <a:ext uri="{FF2B5EF4-FFF2-40B4-BE49-F238E27FC236}">
                <a16:creationId xmlns:a16="http://schemas.microsoft.com/office/drawing/2014/main" id="{4110F0C8-1ECF-4FF2-AB19-33B0316F39CE}"/>
              </a:ext>
            </a:extLst>
          </p:cNvPr>
          <p:cNvGrpSpPr/>
          <p:nvPr/>
        </p:nvGrpSpPr>
        <p:grpSpPr>
          <a:xfrm>
            <a:off x="8139686" y="1912970"/>
            <a:ext cx="3200400" cy="3096852"/>
            <a:chOff x="4575509" y="1924976"/>
            <a:chExt cx="3200400" cy="3096852"/>
          </a:xfrm>
        </p:grpSpPr>
        <p:grpSp>
          <p:nvGrpSpPr>
            <p:cNvPr id="150" name="Group 149">
              <a:extLst>
                <a:ext uri="{FF2B5EF4-FFF2-40B4-BE49-F238E27FC236}">
                  <a16:creationId xmlns:a16="http://schemas.microsoft.com/office/drawing/2014/main" id="{55206D65-9039-44C3-B577-67698F6BE359}"/>
                </a:ext>
              </a:extLst>
            </p:cNvPr>
            <p:cNvGrpSpPr/>
            <p:nvPr/>
          </p:nvGrpSpPr>
          <p:grpSpPr>
            <a:xfrm>
              <a:off x="4575509" y="1924976"/>
              <a:ext cx="3200400" cy="2174528"/>
              <a:chOff x="4495800" y="1924976"/>
              <a:chExt cx="3200400" cy="2174528"/>
            </a:xfrm>
          </p:grpSpPr>
          <p:sp>
            <p:nvSpPr>
              <p:cNvPr id="24" name="Text Placeholder 55">
                <a:extLst>
                  <a:ext uri="{FF2B5EF4-FFF2-40B4-BE49-F238E27FC236}">
                    <a16:creationId xmlns:a16="http://schemas.microsoft.com/office/drawing/2014/main" id="{1E9B897A-6F70-45BF-9FA8-F3FC9E205EFB}"/>
                  </a:ext>
                </a:extLst>
              </p:cNvPr>
              <p:cNvSpPr txBox="1">
                <a:spLocks/>
              </p:cNvSpPr>
              <p:nvPr/>
            </p:nvSpPr>
            <p:spPr>
              <a:xfrm>
                <a:off x="4495800" y="3665539"/>
                <a:ext cx="3200400" cy="433965"/>
              </a:xfrm>
              <a:prstGeom prst="rect">
                <a:avLst/>
              </a:prstGeom>
            </p:spPr>
            <p:txBody>
              <a:bodyPr vert="horz" wrap="square" lIns="146304" tIns="91440" rIns="146304" bIns="91440" rtlCol="0" anchor="t">
                <a:spAutoFit/>
              </a:bodyPr>
              <a:lstStyle>
                <a:lvl1pPr marL="336080" marR="0" indent="-336080" algn="l" defTabSz="914192" rtl="0" eaLnBrk="1" fontAlgn="auto" latinLnBrk="0" hangingPunct="1">
                  <a:lnSpc>
                    <a:spcPct val="90000"/>
                  </a:lnSpc>
                  <a:spcBef>
                    <a:spcPts val="0"/>
                  </a:spcBef>
                  <a:spcAft>
                    <a:spcPts val="300"/>
                  </a:spcAft>
                  <a:buClrTx/>
                  <a:buSzPct val="90000"/>
                  <a:buFont typeface="Arial" pitchFamily="34" charset="0"/>
                  <a:buChar char="•"/>
                  <a:tabLst/>
                  <a:defRPr sz="2000" b="0" kern="1200" spc="0" baseline="0">
                    <a:solidFill>
                      <a:schemeClr val="tx2"/>
                    </a:solidFill>
                    <a:latin typeface="+mn-lt"/>
                    <a:ea typeface="+mn-ea"/>
                    <a:cs typeface="Segoe UI Semilight" panose="020B0402040204020203" pitchFamily="34" charset="0"/>
                  </a:defRPr>
                </a:lvl1pPr>
                <a:lvl2pPr marL="572581" marR="0" indent="-236500" algn="l" defTabSz="914192" rtl="0" eaLnBrk="1" fontAlgn="auto" latinLnBrk="0" hangingPunct="1">
                  <a:lnSpc>
                    <a:spcPct val="90000"/>
                  </a:lnSpc>
                  <a:spcBef>
                    <a:spcPts val="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784187" marR="0" indent="-224054" algn="l" defTabSz="914192" rtl="0" eaLnBrk="1" fontAlgn="auto" latinLnBrk="0" hangingPunct="1">
                  <a:lnSpc>
                    <a:spcPct val="90000"/>
                  </a:lnSpc>
                  <a:spcBef>
                    <a:spcPts val="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08241" marR="0" indent="-224054" algn="l" defTabSz="914192" rtl="0" eaLnBrk="1" fontAlgn="auto" latinLnBrk="0" hangingPunct="1">
                  <a:lnSpc>
                    <a:spcPct val="90000"/>
                  </a:lnSpc>
                  <a:spcBef>
                    <a:spcPts val="0"/>
                  </a:spcBef>
                  <a:spcAft>
                    <a:spcPts val="0"/>
                  </a:spcAft>
                  <a:buClrTx/>
                  <a:buSzPct val="90000"/>
                  <a:buFont typeface="Arial" pitchFamily="34" charset="0"/>
                  <a:buChar char="•"/>
                  <a:tabLst/>
                  <a:defRPr sz="12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32294" marR="0" indent="-224054" algn="l" defTabSz="914192" rtl="0" eaLnBrk="1" fontAlgn="auto" latinLnBrk="0" hangingPunct="1">
                  <a:lnSpc>
                    <a:spcPct val="90000"/>
                  </a:lnSpc>
                  <a:spcBef>
                    <a:spcPts val="0"/>
                  </a:spcBef>
                  <a:spcAft>
                    <a:spcPts val="0"/>
                  </a:spcAft>
                  <a:buClrTx/>
                  <a:buSzPct val="90000"/>
                  <a:buFont typeface="Arial" pitchFamily="34" charset="0"/>
                  <a:buChar char="•"/>
                  <a:tabLst/>
                  <a:defRPr sz="1200"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ctr" defTabSz="914192" rtl="0" eaLnBrk="1" fontAlgn="auto" latinLnBrk="0" hangingPunct="1">
                  <a:lnSpc>
                    <a:spcPct val="90000"/>
                  </a:lnSpc>
                  <a:spcBef>
                    <a:spcPts val="1200"/>
                  </a:spcBef>
                  <a:spcAft>
                    <a:spcPts val="300"/>
                  </a:spcAft>
                  <a:buClrTx/>
                  <a:buSzPct val="90000"/>
                  <a:buFont typeface="Arial" pitchFamily="34" charset="0"/>
                  <a:buNone/>
                  <a:tabLst/>
                  <a:defRPr/>
                </a:pPr>
                <a:r>
                  <a:rPr kumimoji="0" lang="en-US" sz="1800" b="0" i="0" u="none" strike="noStrike" kern="1200" cap="none" spc="0" normalizeH="0" baseline="0" noProof="0">
                    <a:ln>
                      <a:noFill/>
                    </a:ln>
                    <a:solidFill>
                      <a:srgbClr val="0078D7"/>
                    </a:solidFill>
                    <a:effectLst/>
                    <a:uLnTx/>
                    <a:uFillTx/>
                    <a:latin typeface="Segoe UI Semibold" panose="020B0702040204020203" pitchFamily="34" charset="0"/>
                    <a:ea typeface="+mn-ea"/>
                    <a:cs typeface="Segoe UI Semibold" panose="020B0702040204020203" pitchFamily="34" charset="0"/>
                  </a:rPr>
                  <a:t>Machine Learning</a:t>
                </a:r>
                <a:endParaRPr kumimoji="0" lang="en-US" sz="1800" b="0" i="0" u="none" strike="noStrike" kern="1200" cap="none" spc="0" normalizeH="0" baseline="0" noProof="0">
                  <a:ln>
                    <a:noFill/>
                  </a:ln>
                  <a:solidFill>
                    <a:srgbClr val="EAEAEA">
                      <a:lumMod val="50000"/>
                    </a:srgbClr>
                  </a:solidFill>
                  <a:effectLst/>
                  <a:uLnTx/>
                  <a:uFillTx/>
                  <a:latin typeface="Segoe UI Semibold" panose="020B0702040204020203" pitchFamily="34" charset="0"/>
                  <a:ea typeface="+mn-ea"/>
                  <a:cs typeface="Segoe UI Semibold" panose="020B0702040204020203" pitchFamily="34" charset="0"/>
                </a:endParaRPr>
              </a:p>
            </p:txBody>
          </p:sp>
          <p:grpSp>
            <p:nvGrpSpPr>
              <p:cNvPr id="88" name="Group 87">
                <a:extLst>
                  <a:ext uri="{FF2B5EF4-FFF2-40B4-BE49-F238E27FC236}">
                    <a16:creationId xmlns:a16="http://schemas.microsoft.com/office/drawing/2014/main" id="{42405462-B2E6-4FD5-84EC-5DAD3F4B6AA3}"/>
                  </a:ext>
                </a:extLst>
              </p:cNvPr>
              <p:cNvGrpSpPr/>
              <p:nvPr/>
            </p:nvGrpSpPr>
            <p:grpSpPr>
              <a:xfrm>
                <a:off x="5380101" y="1924976"/>
                <a:ext cx="1428683" cy="1428681"/>
                <a:chOff x="3652685" y="4276549"/>
                <a:chExt cx="1428683" cy="1428681"/>
              </a:xfrm>
            </p:grpSpPr>
            <p:grpSp>
              <p:nvGrpSpPr>
                <p:cNvPr id="74" name="Group 73">
                  <a:extLst>
                    <a:ext uri="{FF2B5EF4-FFF2-40B4-BE49-F238E27FC236}">
                      <a16:creationId xmlns:a16="http://schemas.microsoft.com/office/drawing/2014/main" id="{9A2BF4FB-9FCE-49DE-9644-DAB7CA77073B}"/>
                    </a:ext>
                  </a:extLst>
                </p:cNvPr>
                <p:cNvGrpSpPr/>
                <p:nvPr/>
              </p:nvGrpSpPr>
              <p:grpSpPr>
                <a:xfrm>
                  <a:off x="4078352" y="4682216"/>
                  <a:ext cx="577347" cy="617347"/>
                  <a:chOff x="8882196" y="3721867"/>
                  <a:chExt cx="285941" cy="305752"/>
                </a:xfrm>
                <a:solidFill>
                  <a:schemeClr val="bg2"/>
                </a:solidFill>
              </p:grpSpPr>
              <p:sp>
                <p:nvSpPr>
                  <p:cNvPr id="75" name="Rectangle 74">
                    <a:extLst>
                      <a:ext uri="{FF2B5EF4-FFF2-40B4-BE49-F238E27FC236}">
                        <a16:creationId xmlns:a16="http://schemas.microsoft.com/office/drawing/2014/main" id="{F1695C0E-F239-4BE2-93DC-C13205299AFC}"/>
                      </a:ext>
                    </a:extLst>
                  </p:cNvPr>
                  <p:cNvSpPr/>
                  <p:nvPr/>
                </p:nvSpPr>
                <p:spPr bwMode="auto">
                  <a:xfrm>
                    <a:off x="8901347" y="3950022"/>
                    <a:ext cx="247639" cy="77597"/>
                  </a:xfrm>
                  <a:prstGeom prst="rect">
                    <a:avLst/>
                  </a:prstGeom>
                  <a:grpFill/>
                  <a:ln w="19050" cap="flat" cmpd="sng" algn="ctr">
                    <a:solidFill>
                      <a:schemeClr val="accent1"/>
                    </a:solidFill>
                    <a:prstDash val="solid"/>
                    <a:headEnd type="none" w="med" len="med"/>
                    <a:tailEnd type="none" w="med" len="med"/>
                  </a:ln>
                  <a:effectLst/>
                </p:spPr>
                <p:txBody>
                  <a:bodyPr rot="0" spcFirstLastPara="0" vert="horz" wrap="square" lIns="182854" tIns="146284" rIns="182854" bIns="14628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6" name="Freeform 123">
                    <a:extLst>
                      <a:ext uri="{FF2B5EF4-FFF2-40B4-BE49-F238E27FC236}">
                        <a16:creationId xmlns:a16="http://schemas.microsoft.com/office/drawing/2014/main" id="{AFB5AEB8-65BA-45B5-91EF-916A87A625A4}"/>
                      </a:ext>
                    </a:extLst>
                  </p:cNvPr>
                  <p:cNvSpPr/>
                  <p:nvPr/>
                </p:nvSpPr>
                <p:spPr bwMode="auto">
                  <a:xfrm>
                    <a:off x="8882196" y="3721867"/>
                    <a:ext cx="180942" cy="305752"/>
                  </a:xfrm>
                  <a:custGeom>
                    <a:avLst/>
                    <a:gdLst>
                      <a:gd name="connsiteX0" fmla="*/ 1641764 w 2847109"/>
                      <a:gd name="connsiteY0" fmla="*/ 0 h 4810991"/>
                      <a:gd name="connsiteX1" fmla="*/ 2847109 w 2847109"/>
                      <a:gd name="connsiteY1" fmla="*/ 0 h 4810991"/>
                      <a:gd name="connsiteX2" fmla="*/ 2847109 w 2847109"/>
                      <a:gd name="connsiteY2" fmla="*/ 1797627 h 4810991"/>
                      <a:gd name="connsiteX3" fmla="*/ 290946 w 2847109"/>
                      <a:gd name="connsiteY3" fmla="*/ 4810991 h 4810991"/>
                      <a:gd name="connsiteX4" fmla="*/ 0 w 2847109"/>
                      <a:gd name="connsiteY4" fmla="*/ 3647209 h 4810991"/>
                      <a:gd name="connsiteX5" fmla="*/ 1662546 w 2847109"/>
                      <a:gd name="connsiteY5" fmla="*/ 1787236 h 4810991"/>
                      <a:gd name="connsiteX6" fmla="*/ 1641764 w 2847109"/>
                      <a:gd name="connsiteY6" fmla="*/ 0 h 4810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7109" h="4810991">
                        <a:moveTo>
                          <a:pt x="1641764" y="0"/>
                        </a:moveTo>
                        <a:lnTo>
                          <a:pt x="2847109" y="0"/>
                        </a:lnTo>
                        <a:lnTo>
                          <a:pt x="2847109" y="1797627"/>
                        </a:lnTo>
                        <a:lnTo>
                          <a:pt x="290946" y="4810991"/>
                        </a:lnTo>
                        <a:lnTo>
                          <a:pt x="0" y="3647209"/>
                        </a:lnTo>
                        <a:lnTo>
                          <a:pt x="1662546" y="1787236"/>
                        </a:lnTo>
                        <a:lnTo>
                          <a:pt x="1641764" y="0"/>
                        </a:lnTo>
                        <a:close/>
                      </a:path>
                    </a:pathLst>
                  </a:custGeom>
                  <a:grpFill/>
                  <a:ln w="19050" cap="flat" cmpd="sng" algn="ctr">
                    <a:solidFill>
                      <a:schemeClr val="accent1"/>
                    </a:solidFill>
                    <a:prstDash val="solid"/>
                    <a:headEnd type="none" w="med" len="med"/>
                    <a:tailEnd type="none" w="med" len="med"/>
                  </a:ln>
                  <a:effectLst/>
                </p:spPr>
                <p:txBody>
                  <a:bodyPr rot="0" spcFirstLastPara="0" vert="horz" wrap="square" lIns="182854" tIns="146284" rIns="182854" bIns="14628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7" name="Freeform 124">
                    <a:extLst>
                      <a:ext uri="{FF2B5EF4-FFF2-40B4-BE49-F238E27FC236}">
                        <a16:creationId xmlns:a16="http://schemas.microsoft.com/office/drawing/2014/main" id="{5C4A0156-2340-4364-9B1A-EE0C75FF6734}"/>
                      </a:ext>
                    </a:extLst>
                  </p:cNvPr>
                  <p:cNvSpPr/>
                  <p:nvPr/>
                </p:nvSpPr>
                <p:spPr bwMode="auto">
                  <a:xfrm>
                    <a:off x="9035402" y="3857904"/>
                    <a:ext cx="132735" cy="169715"/>
                  </a:xfrm>
                  <a:custGeom>
                    <a:avLst/>
                    <a:gdLst>
                      <a:gd name="connsiteX0" fmla="*/ 0 w 2088573"/>
                      <a:gd name="connsiteY0" fmla="*/ 883227 h 2670464"/>
                      <a:gd name="connsiteX1" fmla="*/ 737755 w 2088573"/>
                      <a:gd name="connsiteY1" fmla="*/ 0 h 2670464"/>
                      <a:gd name="connsiteX2" fmla="*/ 2088573 w 2088573"/>
                      <a:gd name="connsiteY2" fmla="*/ 1517073 h 2670464"/>
                      <a:gd name="connsiteX3" fmla="*/ 1797627 w 2088573"/>
                      <a:gd name="connsiteY3" fmla="*/ 2670464 h 2670464"/>
                      <a:gd name="connsiteX4" fmla="*/ 0 w 2088573"/>
                      <a:gd name="connsiteY4" fmla="*/ 883227 h 2670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8573" h="2670464">
                        <a:moveTo>
                          <a:pt x="0" y="883227"/>
                        </a:moveTo>
                        <a:lnTo>
                          <a:pt x="737755" y="0"/>
                        </a:lnTo>
                        <a:lnTo>
                          <a:pt x="2088573" y="1517073"/>
                        </a:lnTo>
                        <a:lnTo>
                          <a:pt x="1797627" y="2670464"/>
                        </a:lnTo>
                        <a:lnTo>
                          <a:pt x="0" y="883227"/>
                        </a:lnTo>
                        <a:close/>
                      </a:path>
                    </a:pathLst>
                  </a:custGeom>
                  <a:grpFill/>
                  <a:ln w="19050" cap="flat" cmpd="sng" algn="ctr">
                    <a:solidFill>
                      <a:schemeClr val="accent1"/>
                    </a:solidFill>
                    <a:prstDash val="solid"/>
                    <a:headEnd type="none" w="med" len="med"/>
                    <a:tailEnd type="none" w="med" len="med"/>
                  </a:ln>
                  <a:effectLst/>
                </p:spPr>
                <p:txBody>
                  <a:bodyPr rot="0" spcFirstLastPara="0" vert="horz" wrap="square" lIns="182854" tIns="146284" rIns="182854" bIns="14628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46" name="Oval 145">
                  <a:extLst>
                    <a:ext uri="{FF2B5EF4-FFF2-40B4-BE49-F238E27FC236}">
                      <a16:creationId xmlns:a16="http://schemas.microsoft.com/office/drawing/2014/main" id="{9B57EC8F-6302-40A9-B1FC-02F8574196B9}"/>
                    </a:ext>
                  </a:extLst>
                </p:cNvPr>
                <p:cNvSpPr/>
                <p:nvPr/>
              </p:nvSpPr>
              <p:spPr bwMode="auto">
                <a:xfrm>
                  <a:off x="3652685" y="4276549"/>
                  <a:ext cx="1428683" cy="1428681"/>
                </a:xfrm>
                <a:prstGeom prst="ellipse">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90000"/>
                    </a:lnSpc>
                    <a:spcBef>
                      <a:spcPct val="0"/>
                    </a:spcBef>
                    <a:spcAft>
                      <a:spcPct val="0"/>
                    </a:spcAft>
                    <a:buClrTx/>
                    <a:buSzTx/>
                    <a:buFontTx/>
                    <a:buNone/>
                    <a:tabLst/>
                    <a:defRPr/>
                  </a:pPr>
                  <a:endParaRPr kumimoji="0" lang="en-US" sz="3528"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grpSp>
        </p:grpSp>
        <p:sp>
          <p:nvSpPr>
            <p:cNvPr id="2" name="TextBox 1">
              <a:extLst>
                <a:ext uri="{FF2B5EF4-FFF2-40B4-BE49-F238E27FC236}">
                  <a16:creationId xmlns:a16="http://schemas.microsoft.com/office/drawing/2014/main" id="{C639998C-700A-450F-80A1-A4A4B193D90D}"/>
                </a:ext>
              </a:extLst>
            </p:cNvPr>
            <p:cNvSpPr txBox="1"/>
            <p:nvPr/>
          </p:nvSpPr>
          <p:spPr>
            <a:xfrm>
              <a:off x="4672730" y="4061565"/>
              <a:ext cx="3005958" cy="960263"/>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mn-ea"/>
                  <a:cs typeface="+mn-cs"/>
                </a:rPr>
                <a:t>"We want to leverage the analytics platform for advanced fraud detection"</a:t>
              </a:r>
              <a:endParaRPr kumimoji="0" lang="en-US" sz="1600" b="0" i="0" u="none" strike="noStrike" kern="1200" cap="none" spc="0" normalizeH="0" baseline="0" noProof="0">
                <a:ln>
                  <a:noFill/>
                </a:ln>
                <a:solidFill>
                  <a:srgbClr val="000000"/>
                </a:solidFill>
                <a:effectLst/>
                <a:uLnTx/>
                <a:uFillTx/>
                <a:latin typeface="Segoe UI"/>
                <a:ea typeface="+mn-ea"/>
                <a:cs typeface="Segoe UI"/>
              </a:endParaRPr>
            </a:p>
          </p:txBody>
        </p:sp>
      </p:grpSp>
      <p:sp>
        <p:nvSpPr>
          <p:cNvPr id="5" name="TextBox 4">
            <a:extLst>
              <a:ext uri="{FF2B5EF4-FFF2-40B4-BE49-F238E27FC236}">
                <a16:creationId xmlns:a16="http://schemas.microsoft.com/office/drawing/2014/main" id="{8380425A-DC97-43F5-B75D-C2541113EE6E}"/>
              </a:ext>
            </a:extLst>
          </p:cNvPr>
          <p:cNvSpPr txBox="1"/>
          <p:nvPr/>
        </p:nvSpPr>
        <p:spPr>
          <a:xfrm>
            <a:off x="761739" y="4060260"/>
            <a:ext cx="3145076" cy="960263"/>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a:ea typeface="+mn-ea"/>
                <a:cs typeface="+mn-cs"/>
              </a:rPr>
              <a:t>"We want to analyze data coming from multiple sources and in varied formats"</a:t>
            </a:r>
            <a:endParaRPr kumimoji="0" lang="en-US" sz="1600" b="0" i="0" u="none" strike="noStrike" kern="1200" cap="none" spc="0" normalizeH="0" baseline="0" noProof="0">
              <a:ln>
                <a:noFill/>
              </a:ln>
              <a:solidFill>
                <a:srgbClr val="000000"/>
              </a:solidFill>
              <a:effectLst/>
              <a:uLnTx/>
              <a:uFillTx/>
              <a:latin typeface="Segoe UI"/>
              <a:ea typeface="+mn-ea"/>
              <a:cs typeface="Segoe UI"/>
            </a:endParaRPr>
          </a:p>
        </p:txBody>
      </p:sp>
    </p:spTree>
    <p:extLst>
      <p:ext uri="{BB962C8B-B14F-4D97-AF65-F5344CB8AC3E}">
        <p14:creationId xmlns:p14="http://schemas.microsoft.com/office/powerpoint/2010/main" val="1005240168"/>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ight Bracket 70">
            <a:extLst>
              <a:ext uri="{FF2B5EF4-FFF2-40B4-BE49-F238E27FC236}">
                <a16:creationId xmlns:a16="http://schemas.microsoft.com/office/drawing/2014/main" id="{B7A580E3-14A0-F14F-A047-FE2060B9EB1E}"/>
              </a:ext>
            </a:extLst>
          </p:cNvPr>
          <p:cNvSpPr/>
          <p:nvPr/>
        </p:nvSpPr>
        <p:spPr>
          <a:xfrm rot="10800000">
            <a:off x="8278853" y="2107420"/>
            <a:ext cx="212003" cy="3694459"/>
          </a:xfrm>
          <a:prstGeom prst="rightBracket">
            <a:avLst>
              <a:gd name="adj" fmla="val 0"/>
            </a:avLst>
          </a:prstGeom>
          <a:ln w="38100">
            <a:gradFill>
              <a:gsLst>
                <a:gs pos="0">
                  <a:schemeClr val="accent1"/>
                </a:gs>
                <a:gs pos="100000">
                  <a:schemeClr val="accent3"/>
                </a:gs>
              </a:gsLst>
              <a:lin ang="5400000" scaled="1"/>
            </a:gra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77" name="Rectangle 76">
            <a:extLst>
              <a:ext uri="{FF2B5EF4-FFF2-40B4-BE49-F238E27FC236}">
                <a16:creationId xmlns:a16="http://schemas.microsoft.com/office/drawing/2014/main" id="{B7303604-42E0-4044-AF87-1235A951EEDF}"/>
              </a:ext>
            </a:extLst>
          </p:cNvPr>
          <p:cNvSpPr/>
          <p:nvPr/>
        </p:nvSpPr>
        <p:spPr bwMode="auto">
          <a:xfrm>
            <a:off x="4841138" y="4051405"/>
            <a:ext cx="2230787" cy="1838182"/>
          </a:xfrm>
          <a:prstGeom prst="rect">
            <a:avLst/>
          </a:prstGeom>
          <a:solidFill>
            <a:schemeClr val="bg1">
              <a:lumMod val="95000"/>
            </a:schemeClr>
          </a:solidFill>
          <a:ln>
            <a:noFill/>
            <a:headEnd type="none" w="med" len="med"/>
            <a:tailEnd type="none" w="med" len="med"/>
          </a:ln>
          <a:effectLst>
            <a:outerShdw blurRad="63500" algn="ct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78" name="Rectangle 77">
            <a:extLst>
              <a:ext uri="{FF2B5EF4-FFF2-40B4-BE49-F238E27FC236}">
                <a16:creationId xmlns:a16="http://schemas.microsoft.com/office/drawing/2014/main" id="{56E9E12D-C6C2-4849-9739-23517FDBCC19}"/>
              </a:ext>
            </a:extLst>
          </p:cNvPr>
          <p:cNvSpPr/>
          <p:nvPr/>
        </p:nvSpPr>
        <p:spPr bwMode="auto">
          <a:xfrm>
            <a:off x="4849298" y="4111325"/>
            <a:ext cx="2214465" cy="427833"/>
          </a:xfrm>
          <a:prstGeom prst="rect">
            <a:avLst/>
          </a:prstGeom>
          <a:noFill/>
        </p:spPr>
        <p:txBody>
          <a:bodyPr wrap="square" lIns="0" tIns="0" rIns="0" bIns="0" rtlCol="0">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mn-cs"/>
              </a:rPr>
              <a:t>On-</a:t>
            </a:r>
            <a:r>
              <a:rPr kumimoji="0" lang="en-US" sz="1400" b="0" i="0" u="none" strike="noStrike" kern="1200" cap="none" spc="0" normalizeH="0" baseline="0" noProof="0" err="1">
                <a:ln>
                  <a:noFill/>
                </a:ln>
                <a:solidFill>
                  <a:srgbClr val="000000"/>
                </a:solidFill>
                <a:effectLst/>
                <a:uLnTx/>
                <a:uFillTx/>
                <a:latin typeface="Segoe UI Semibold"/>
                <a:ea typeface="+mn-ea"/>
                <a:cs typeface="+mn-cs"/>
              </a:rPr>
              <a:t>deman</a:t>
            </a:r>
            <a:r>
              <a:rPr kumimoji="0" lang="en-US" sz="1400" b="0" i="0" u="none" strike="noStrike" kern="1200" cap="none" spc="0" normalizeH="0" baseline="0" noProof="0">
                <a:ln>
                  <a:noFill/>
                </a:ln>
                <a:solidFill>
                  <a:srgbClr val="000000"/>
                </a:solidFill>
                <a:effectLst/>
                <a:uLnTx/>
                <a:uFillTx/>
                <a:latin typeface="Segoe UI Semibold"/>
                <a:ea typeface="+mn-ea"/>
                <a:cs typeface="+mn-cs"/>
              </a:rPr>
              <a:t>d/ Interactive </a:t>
            </a:r>
          </a:p>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mn-cs"/>
              </a:rPr>
              <a:t>real-time a</a:t>
            </a:r>
            <a:r>
              <a:rPr kumimoji="0" lang="en-US" sz="1400" b="0" i="0" u="none" strike="noStrike" kern="1200" cap="none" spc="0" normalizeH="0" baseline="0" noProof="0" err="1">
                <a:ln>
                  <a:noFill/>
                </a:ln>
                <a:solidFill>
                  <a:srgbClr val="000000"/>
                </a:solidFill>
                <a:effectLst/>
                <a:uLnTx/>
                <a:uFillTx/>
                <a:latin typeface="Segoe UI Semibold"/>
                <a:ea typeface="+mn-ea"/>
                <a:cs typeface="+mn-cs"/>
              </a:rPr>
              <a:t>nalytics</a:t>
            </a:r>
            <a:endParaRPr kumimoji="0" lang="en-US" sz="1400" b="0" i="0" u="none" strike="noStrike" kern="1200" cap="none" spc="0" normalizeH="0" baseline="0" noProof="0">
              <a:ln>
                <a:noFill/>
              </a:ln>
              <a:solidFill>
                <a:srgbClr val="000000"/>
              </a:solidFill>
              <a:effectLst/>
              <a:uLnTx/>
              <a:uFillTx/>
              <a:latin typeface="Segoe UI Semibold"/>
              <a:ea typeface="+mn-ea"/>
              <a:cs typeface="+mn-cs"/>
            </a:endParaRPr>
          </a:p>
        </p:txBody>
      </p:sp>
      <p:sp>
        <p:nvSpPr>
          <p:cNvPr id="9" name="Rectangle 8">
            <a:extLst>
              <a:ext uri="{FF2B5EF4-FFF2-40B4-BE49-F238E27FC236}">
                <a16:creationId xmlns:a16="http://schemas.microsoft.com/office/drawing/2014/main" id="{117D0C0F-175F-224A-9246-E45177546A73}"/>
              </a:ext>
            </a:extLst>
          </p:cNvPr>
          <p:cNvSpPr/>
          <p:nvPr/>
        </p:nvSpPr>
        <p:spPr bwMode="auto">
          <a:xfrm>
            <a:off x="4841138" y="1833362"/>
            <a:ext cx="2230787" cy="1838182"/>
          </a:xfrm>
          <a:prstGeom prst="rect">
            <a:avLst/>
          </a:prstGeom>
          <a:solidFill>
            <a:schemeClr val="bg1">
              <a:lumMod val="95000"/>
            </a:schemeClr>
          </a:solidFill>
          <a:ln>
            <a:noFill/>
            <a:headEnd type="none" w="med" len="med"/>
            <a:tailEnd type="none" w="med" len="med"/>
          </a:ln>
          <a:effectLst>
            <a:outerShdw blurRad="63500" algn="ct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sp>
        <p:nvSpPr>
          <p:cNvPr id="74" name="Rectangle 73">
            <a:extLst>
              <a:ext uri="{FF2B5EF4-FFF2-40B4-BE49-F238E27FC236}">
                <a16:creationId xmlns:a16="http://schemas.microsoft.com/office/drawing/2014/main" id="{3D33201A-3637-467A-848B-CE899EB05467}"/>
              </a:ext>
            </a:extLst>
          </p:cNvPr>
          <p:cNvSpPr/>
          <p:nvPr/>
        </p:nvSpPr>
        <p:spPr bwMode="gray">
          <a:xfrm>
            <a:off x="8666708" y="1431955"/>
            <a:ext cx="1739771" cy="246221"/>
          </a:xfrm>
          <a:prstGeom prst="rect">
            <a:avLst/>
          </a:prstGeom>
          <a:noFill/>
        </p:spPr>
        <p:txBody>
          <a:bodyPr wrap="non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051">
                      <a:srgbClr val="0078D4"/>
                    </a:gs>
                    <a:gs pos="15000">
                      <a:srgbClr val="0078D4"/>
                    </a:gs>
                  </a:gsLst>
                  <a:lin ang="5400000" scaled="0"/>
                </a:gradFill>
                <a:effectLst/>
                <a:uLnTx/>
                <a:uFillTx/>
                <a:latin typeface="Segoe UI Semibold"/>
                <a:ea typeface="+mn-ea"/>
                <a:cs typeface="+mn-cs"/>
              </a:rPr>
              <a:t>Apps and analytics</a:t>
            </a:r>
          </a:p>
        </p:txBody>
      </p:sp>
      <p:sp>
        <p:nvSpPr>
          <p:cNvPr id="2" name="Title 1">
            <a:extLst>
              <a:ext uri="{FF2B5EF4-FFF2-40B4-BE49-F238E27FC236}">
                <a16:creationId xmlns:a16="http://schemas.microsoft.com/office/drawing/2014/main" id="{3481DD1B-3380-4ECB-9EF0-E662641FAA38}"/>
              </a:ext>
            </a:extLst>
          </p:cNvPr>
          <p:cNvSpPr>
            <a:spLocks noGrp="1"/>
          </p:cNvSpPr>
          <p:nvPr>
            <p:ph type="title"/>
          </p:nvPr>
        </p:nvSpPr>
        <p:spPr bwMode="gray"/>
        <p:txBody>
          <a:bodyPr/>
          <a:lstStyle/>
          <a:p>
            <a:r>
              <a:rPr lang="en-US"/>
              <a:t>Azure powered pattern for real-time analytics</a:t>
            </a:r>
          </a:p>
        </p:txBody>
      </p:sp>
      <p:sp>
        <p:nvSpPr>
          <p:cNvPr id="109" name="Rectangle 108">
            <a:extLst>
              <a:ext uri="{FF2B5EF4-FFF2-40B4-BE49-F238E27FC236}">
                <a16:creationId xmlns:a16="http://schemas.microsoft.com/office/drawing/2014/main" id="{4D70B476-6933-4EA2-BD1B-1616204EC77B}"/>
              </a:ext>
            </a:extLst>
          </p:cNvPr>
          <p:cNvSpPr/>
          <p:nvPr/>
        </p:nvSpPr>
        <p:spPr bwMode="gray">
          <a:xfrm>
            <a:off x="8991226" y="2764638"/>
            <a:ext cx="2618162" cy="2062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367" rtl="0" eaLnBrk="1" fontAlgn="auto" latinLnBrk="0" hangingPunct="1">
              <a:lnSpc>
                <a:spcPct val="250000"/>
              </a:lnSpc>
              <a:spcBef>
                <a:spcPts val="0"/>
              </a:spcBef>
              <a:spcAft>
                <a:spcPts val="588"/>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Alerts and actions</a:t>
            </a:r>
          </a:p>
          <a:p>
            <a:pPr marL="0" marR="0" lvl="0" indent="0" algn="l" defTabSz="914367" rtl="0" eaLnBrk="1" fontAlgn="auto" latinLnBrk="0" hangingPunct="1">
              <a:lnSpc>
                <a:spcPct val="250000"/>
              </a:lnSpc>
              <a:spcBef>
                <a:spcPts val="0"/>
              </a:spcBef>
              <a:spcAft>
                <a:spcPts val="588"/>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Real-time apps</a:t>
            </a:r>
          </a:p>
          <a:p>
            <a:pPr marL="0" marR="0" lvl="0" indent="0" algn="l" defTabSz="914367" rtl="0" eaLnBrk="1" fontAlgn="auto" latinLnBrk="0" hangingPunct="1">
              <a:lnSpc>
                <a:spcPct val="250000"/>
              </a:lnSpc>
              <a:spcBef>
                <a:spcPts val="0"/>
              </a:spcBef>
              <a:spcAft>
                <a:spcPts val="588"/>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Real-time dashboards</a:t>
            </a:r>
          </a:p>
          <a:p>
            <a:pPr marL="0" marR="0" lvl="0" indent="0" algn="l" defTabSz="914367" rtl="0" eaLnBrk="1" fontAlgn="auto" latinLnBrk="0" hangingPunct="1">
              <a:lnSpc>
                <a:spcPct val="250000"/>
              </a:lnSpc>
              <a:spcBef>
                <a:spcPts val="0"/>
              </a:spcBef>
              <a:spcAft>
                <a:spcPts val="588"/>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On-demand dashboards</a:t>
            </a:r>
          </a:p>
          <a:p>
            <a:pPr marL="0" marR="0" lvl="0" indent="0" algn="l" defTabSz="914367" rtl="0" eaLnBrk="1" fontAlgn="auto" latinLnBrk="0" hangingPunct="1">
              <a:lnSpc>
                <a:spcPct val="250000"/>
              </a:lnSpc>
              <a:spcBef>
                <a:spcPts val="0"/>
              </a:spcBef>
              <a:spcAft>
                <a:spcPts val="588"/>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Data warehousing</a:t>
            </a:r>
          </a:p>
          <a:p>
            <a:pPr marL="0" marR="0" lvl="0" indent="0" algn="l" defTabSz="914367" rtl="0" eaLnBrk="1" fontAlgn="auto" latinLnBrk="0" hangingPunct="1">
              <a:lnSpc>
                <a:spcPct val="250000"/>
              </a:lnSpc>
              <a:spcBef>
                <a:spcPts val="0"/>
              </a:spcBef>
              <a:spcAft>
                <a:spcPts val="588"/>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Batch and ML training</a:t>
            </a:r>
          </a:p>
          <a:p>
            <a:pPr marL="0" marR="0" lvl="0" indent="0" algn="l" defTabSz="914367" rtl="0" eaLnBrk="1" fontAlgn="auto" latinLnBrk="0" hangingPunct="1">
              <a:lnSpc>
                <a:spcPct val="250000"/>
              </a:lnSpc>
              <a:spcBef>
                <a:spcPts val="0"/>
              </a:spcBef>
              <a:spcAft>
                <a:spcPts val="588"/>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mn-cs"/>
              </a:rPr>
              <a:t>Storage / archival</a:t>
            </a:r>
          </a:p>
        </p:txBody>
      </p:sp>
      <p:grpSp>
        <p:nvGrpSpPr>
          <p:cNvPr id="38" name="Group 37">
            <a:extLst>
              <a:ext uri="{FF2B5EF4-FFF2-40B4-BE49-F238E27FC236}">
                <a16:creationId xmlns:a16="http://schemas.microsoft.com/office/drawing/2014/main" id="{CDB1A972-D0DB-F24E-A5CD-E01446AC060D}"/>
              </a:ext>
            </a:extLst>
          </p:cNvPr>
          <p:cNvGrpSpPr/>
          <p:nvPr/>
        </p:nvGrpSpPr>
        <p:grpSpPr>
          <a:xfrm>
            <a:off x="2812719" y="4548012"/>
            <a:ext cx="477486" cy="485047"/>
            <a:chOff x="4981073" y="2117558"/>
            <a:chExt cx="837449" cy="850710"/>
          </a:xfrm>
        </p:grpSpPr>
        <p:grpSp>
          <p:nvGrpSpPr>
            <p:cNvPr id="40" name="Group 39">
              <a:extLst>
                <a:ext uri="{FF2B5EF4-FFF2-40B4-BE49-F238E27FC236}">
                  <a16:creationId xmlns:a16="http://schemas.microsoft.com/office/drawing/2014/main" id="{D309BBAB-DAF3-3B48-BF47-79A010DCE7D1}"/>
                </a:ext>
              </a:extLst>
            </p:cNvPr>
            <p:cNvGrpSpPr/>
            <p:nvPr/>
          </p:nvGrpSpPr>
          <p:grpSpPr>
            <a:xfrm>
              <a:off x="4981073" y="2117558"/>
              <a:ext cx="837449" cy="850710"/>
              <a:chOff x="4981073" y="2117558"/>
              <a:chExt cx="837449" cy="850710"/>
            </a:xfrm>
          </p:grpSpPr>
          <p:grpSp>
            <p:nvGrpSpPr>
              <p:cNvPr id="50" name="Group 49">
                <a:extLst>
                  <a:ext uri="{FF2B5EF4-FFF2-40B4-BE49-F238E27FC236}">
                    <a16:creationId xmlns:a16="http://schemas.microsoft.com/office/drawing/2014/main" id="{17EF06D5-F9EB-864F-9997-8870F331B3B8}"/>
                  </a:ext>
                </a:extLst>
              </p:cNvPr>
              <p:cNvGrpSpPr/>
              <p:nvPr/>
            </p:nvGrpSpPr>
            <p:grpSpPr>
              <a:xfrm>
                <a:off x="4981073" y="2117558"/>
                <a:ext cx="837449" cy="201168"/>
                <a:chOff x="4981073" y="2117558"/>
                <a:chExt cx="837449" cy="201168"/>
              </a:xfrm>
            </p:grpSpPr>
            <p:sp>
              <p:nvSpPr>
                <p:cNvPr id="56" name="Rectangle 55">
                  <a:extLst>
                    <a:ext uri="{FF2B5EF4-FFF2-40B4-BE49-F238E27FC236}">
                      <a16:creationId xmlns:a16="http://schemas.microsoft.com/office/drawing/2014/main" id="{DA1241D3-FBCF-5F44-AE69-5CC8531AF12A}"/>
                    </a:ext>
                  </a:extLst>
                </p:cNvPr>
                <p:cNvSpPr/>
                <p:nvPr/>
              </p:nvSpPr>
              <p:spPr bwMode="auto">
                <a:xfrm>
                  <a:off x="4981074" y="2117558"/>
                  <a:ext cx="837448" cy="10972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 name="Rectangle 56">
                  <a:extLst>
                    <a:ext uri="{FF2B5EF4-FFF2-40B4-BE49-F238E27FC236}">
                      <a16:creationId xmlns:a16="http://schemas.microsoft.com/office/drawing/2014/main" id="{CCCCF85C-C744-BE45-8684-8005456259FD}"/>
                    </a:ext>
                  </a:extLst>
                </p:cNvPr>
                <p:cNvSpPr/>
                <p:nvPr/>
              </p:nvSpPr>
              <p:spPr bwMode="auto">
                <a:xfrm rot="16200000">
                  <a:off x="4943775" y="2173144"/>
                  <a:ext cx="182880" cy="10828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 name="Rectangle 57">
                  <a:extLst>
                    <a:ext uri="{FF2B5EF4-FFF2-40B4-BE49-F238E27FC236}">
                      <a16:creationId xmlns:a16="http://schemas.microsoft.com/office/drawing/2014/main" id="{6A70B7DB-257E-9541-B07E-8C40327DEC91}"/>
                    </a:ext>
                  </a:extLst>
                </p:cNvPr>
                <p:cNvSpPr/>
                <p:nvPr/>
              </p:nvSpPr>
              <p:spPr bwMode="auto">
                <a:xfrm rot="16200000">
                  <a:off x="5672940" y="2173144"/>
                  <a:ext cx="182880" cy="10828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51" name="Group 50">
                <a:extLst>
                  <a:ext uri="{FF2B5EF4-FFF2-40B4-BE49-F238E27FC236}">
                    <a16:creationId xmlns:a16="http://schemas.microsoft.com/office/drawing/2014/main" id="{660903F2-CBE2-6B49-850E-D968E97E438F}"/>
                  </a:ext>
                </a:extLst>
              </p:cNvPr>
              <p:cNvGrpSpPr/>
              <p:nvPr/>
            </p:nvGrpSpPr>
            <p:grpSpPr>
              <a:xfrm rot="10800000">
                <a:off x="4981073" y="2767100"/>
                <a:ext cx="837449" cy="201168"/>
                <a:chOff x="4981073" y="2117558"/>
                <a:chExt cx="837449" cy="201168"/>
              </a:xfrm>
              <a:solidFill>
                <a:schemeClr val="tx1"/>
              </a:solidFill>
            </p:grpSpPr>
            <p:sp>
              <p:nvSpPr>
                <p:cNvPr id="52" name="Rectangle 51">
                  <a:extLst>
                    <a:ext uri="{FF2B5EF4-FFF2-40B4-BE49-F238E27FC236}">
                      <a16:creationId xmlns:a16="http://schemas.microsoft.com/office/drawing/2014/main" id="{73C65EA5-B17B-DA4C-8436-6B3A3EFC813A}"/>
                    </a:ext>
                  </a:extLst>
                </p:cNvPr>
                <p:cNvSpPr/>
                <p:nvPr/>
              </p:nvSpPr>
              <p:spPr bwMode="auto">
                <a:xfrm>
                  <a:off x="4981074" y="2117558"/>
                  <a:ext cx="837448" cy="10972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 name="Rectangle 53">
                  <a:extLst>
                    <a:ext uri="{FF2B5EF4-FFF2-40B4-BE49-F238E27FC236}">
                      <a16:creationId xmlns:a16="http://schemas.microsoft.com/office/drawing/2014/main" id="{B94582A7-3586-654E-B361-FB06C3768E3E}"/>
                    </a:ext>
                  </a:extLst>
                </p:cNvPr>
                <p:cNvSpPr/>
                <p:nvPr/>
              </p:nvSpPr>
              <p:spPr bwMode="auto">
                <a:xfrm rot="16200000">
                  <a:off x="4943775" y="2173144"/>
                  <a:ext cx="182880" cy="10828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5" name="Rectangle 54">
                  <a:extLst>
                    <a:ext uri="{FF2B5EF4-FFF2-40B4-BE49-F238E27FC236}">
                      <a16:creationId xmlns:a16="http://schemas.microsoft.com/office/drawing/2014/main" id="{82464703-BC62-BE41-B868-4F8BE05B9A86}"/>
                    </a:ext>
                  </a:extLst>
                </p:cNvPr>
                <p:cNvSpPr/>
                <p:nvPr/>
              </p:nvSpPr>
              <p:spPr bwMode="auto">
                <a:xfrm rot="16200000">
                  <a:off x="5672940" y="2173144"/>
                  <a:ext cx="182880" cy="10828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grpSp>
          <p:nvGrpSpPr>
            <p:cNvPr id="41" name="Group 40">
              <a:extLst>
                <a:ext uri="{FF2B5EF4-FFF2-40B4-BE49-F238E27FC236}">
                  <a16:creationId xmlns:a16="http://schemas.microsoft.com/office/drawing/2014/main" id="{F298C01E-E4D6-F846-ADD4-57A1E29795CA}"/>
                </a:ext>
              </a:extLst>
            </p:cNvPr>
            <p:cNvGrpSpPr/>
            <p:nvPr/>
          </p:nvGrpSpPr>
          <p:grpSpPr>
            <a:xfrm>
              <a:off x="5155930" y="2310548"/>
              <a:ext cx="522240" cy="464731"/>
              <a:chOff x="5152845" y="2310548"/>
              <a:chExt cx="522240" cy="464731"/>
            </a:xfrm>
          </p:grpSpPr>
          <p:grpSp>
            <p:nvGrpSpPr>
              <p:cNvPr id="42" name="Group 41">
                <a:extLst>
                  <a:ext uri="{FF2B5EF4-FFF2-40B4-BE49-F238E27FC236}">
                    <a16:creationId xmlns:a16="http://schemas.microsoft.com/office/drawing/2014/main" id="{A0165CCB-F282-F240-B70B-09936B4F07DB}"/>
                  </a:ext>
                </a:extLst>
              </p:cNvPr>
              <p:cNvGrpSpPr/>
              <p:nvPr/>
            </p:nvGrpSpPr>
            <p:grpSpPr>
              <a:xfrm>
                <a:off x="5152845" y="2310548"/>
                <a:ext cx="125425" cy="464731"/>
                <a:chOff x="5152845" y="2318726"/>
                <a:chExt cx="125425" cy="464731"/>
              </a:xfrm>
            </p:grpSpPr>
            <p:sp>
              <p:nvSpPr>
                <p:cNvPr id="47" name="Rectangle 46">
                  <a:extLst>
                    <a:ext uri="{FF2B5EF4-FFF2-40B4-BE49-F238E27FC236}">
                      <a16:creationId xmlns:a16="http://schemas.microsoft.com/office/drawing/2014/main" id="{3AF1375A-48C7-AF4C-95E9-B022BB972568}"/>
                    </a:ext>
                  </a:extLst>
                </p:cNvPr>
                <p:cNvSpPr/>
                <p:nvPr/>
              </p:nvSpPr>
              <p:spPr bwMode="auto">
                <a:xfrm>
                  <a:off x="5152845" y="2318726"/>
                  <a:ext cx="125425" cy="1254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8" name="Rectangle 47">
                  <a:extLst>
                    <a:ext uri="{FF2B5EF4-FFF2-40B4-BE49-F238E27FC236}">
                      <a16:creationId xmlns:a16="http://schemas.microsoft.com/office/drawing/2014/main" id="{7BC92AAC-6331-474D-BC8D-E533CF5CDE01}"/>
                    </a:ext>
                  </a:extLst>
                </p:cNvPr>
                <p:cNvSpPr/>
                <p:nvPr/>
              </p:nvSpPr>
              <p:spPr bwMode="auto">
                <a:xfrm>
                  <a:off x="5152845" y="2488379"/>
                  <a:ext cx="125425" cy="1254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 name="Rectangle 48">
                  <a:extLst>
                    <a:ext uri="{FF2B5EF4-FFF2-40B4-BE49-F238E27FC236}">
                      <a16:creationId xmlns:a16="http://schemas.microsoft.com/office/drawing/2014/main" id="{385B4B40-C13B-0B48-BEAE-B8B3FD30B5AB}"/>
                    </a:ext>
                  </a:extLst>
                </p:cNvPr>
                <p:cNvSpPr/>
                <p:nvPr/>
              </p:nvSpPr>
              <p:spPr bwMode="auto">
                <a:xfrm>
                  <a:off x="5152845" y="2658032"/>
                  <a:ext cx="125425" cy="1254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43" name="Group 42">
                <a:extLst>
                  <a:ext uri="{FF2B5EF4-FFF2-40B4-BE49-F238E27FC236}">
                    <a16:creationId xmlns:a16="http://schemas.microsoft.com/office/drawing/2014/main" id="{139875F3-FFA3-0F43-81F4-72FA09D9EC67}"/>
                  </a:ext>
                </a:extLst>
              </p:cNvPr>
              <p:cNvGrpSpPr/>
              <p:nvPr/>
            </p:nvGrpSpPr>
            <p:grpSpPr>
              <a:xfrm>
                <a:off x="5354128" y="2395374"/>
                <a:ext cx="125425" cy="295078"/>
                <a:chOff x="5354128" y="2404990"/>
                <a:chExt cx="125425" cy="295078"/>
              </a:xfrm>
            </p:grpSpPr>
            <p:sp>
              <p:nvSpPr>
                <p:cNvPr id="45" name="Rectangle 44">
                  <a:extLst>
                    <a:ext uri="{FF2B5EF4-FFF2-40B4-BE49-F238E27FC236}">
                      <a16:creationId xmlns:a16="http://schemas.microsoft.com/office/drawing/2014/main" id="{9213F502-66B7-EB4F-A0AC-452AD5A63C96}"/>
                    </a:ext>
                  </a:extLst>
                </p:cNvPr>
                <p:cNvSpPr/>
                <p:nvPr/>
              </p:nvSpPr>
              <p:spPr bwMode="auto">
                <a:xfrm>
                  <a:off x="5354128" y="2404990"/>
                  <a:ext cx="125425" cy="1254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6" name="Rectangle 45">
                  <a:extLst>
                    <a:ext uri="{FF2B5EF4-FFF2-40B4-BE49-F238E27FC236}">
                      <a16:creationId xmlns:a16="http://schemas.microsoft.com/office/drawing/2014/main" id="{B1449AFB-24F8-194D-B4A2-81A91CE69A86}"/>
                    </a:ext>
                  </a:extLst>
                </p:cNvPr>
                <p:cNvSpPr/>
                <p:nvPr/>
              </p:nvSpPr>
              <p:spPr bwMode="auto">
                <a:xfrm>
                  <a:off x="5354128" y="2574643"/>
                  <a:ext cx="125425" cy="1254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44" name="Rectangle 43">
                <a:extLst>
                  <a:ext uri="{FF2B5EF4-FFF2-40B4-BE49-F238E27FC236}">
                    <a16:creationId xmlns:a16="http://schemas.microsoft.com/office/drawing/2014/main" id="{29C5E75D-4F09-824C-9D2A-B73519723CB8}"/>
                  </a:ext>
                </a:extLst>
              </p:cNvPr>
              <p:cNvSpPr/>
              <p:nvPr/>
            </p:nvSpPr>
            <p:spPr bwMode="auto">
              <a:xfrm>
                <a:off x="5549660" y="2480201"/>
                <a:ext cx="125425" cy="12542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pic>
        <p:nvPicPr>
          <p:cNvPr id="4" name="Graphic 3">
            <a:extLst>
              <a:ext uri="{FF2B5EF4-FFF2-40B4-BE49-F238E27FC236}">
                <a16:creationId xmlns:a16="http://schemas.microsoft.com/office/drawing/2014/main" id="{57450055-E3BC-D64B-AC44-A8610B88B91C}"/>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2817546" y="2233347"/>
            <a:ext cx="467833" cy="467833"/>
          </a:xfrm>
          <a:prstGeom prst="rect">
            <a:avLst/>
          </a:prstGeom>
        </p:spPr>
      </p:pic>
      <p:sp>
        <p:nvSpPr>
          <p:cNvPr id="6" name="TextBox 5">
            <a:extLst>
              <a:ext uri="{FF2B5EF4-FFF2-40B4-BE49-F238E27FC236}">
                <a16:creationId xmlns:a16="http://schemas.microsoft.com/office/drawing/2014/main" id="{07C2480A-0FC5-EA47-8262-4EEB8C309D8B}"/>
              </a:ext>
            </a:extLst>
          </p:cNvPr>
          <p:cNvSpPr txBox="1"/>
          <p:nvPr/>
        </p:nvSpPr>
        <p:spPr>
          <a:xfrm>
            <a:off x="2564830" y="2845384"/>
            <a:ext cx="973265" cy="215444"/>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IoT Hub</a:t>
            </a:r>
          </a:p>
        </p:txBody>
      </p:sp>
      <p:sp>
        <p:nvSpPr>
          <p:cNvPr id="60" name="TextBox 59">
            <a:extLst>
              <a:ext uri="{FF2B5EF4-FFF2-40B4-BE49-F238E27FC236}">
                <a16:creationId xmlns:a16="http://schemas.microsoft.com/office/drawing/2014/main" id="{B435818A-E7ED-2E43-A633-C8908B002FA1}"/>
              </a:ext>
            </a:extLst>
          </p:cNvPr>
          <p:cNvSpPr txBox="1"/>
          <p:nvPr/>
        </p:nvSpPr>
        <p:spPr>
          <a:xfrm>
            <a:off x="2564830" y="5225537"/>
            <a:ext cx="973265" cy="215444"/>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Event  Hubs</a:t>
            </a:r>
          </a:p>
        </p:txBody>
      </p:sp>
      <p:sp>
        <p:nvSpPr>
          <p:cNvPr id="61" name="Right Bracket 60">
            <a:extLst>
              <a:ext uri="{FF2B5EF4-FFF2-40B4-BE49-F238E27FC236}">
                <a16:creationId xmlns:a16="http://schemas.microsoft.com/office/drawing/2014/main" id="{9C6E07F3-A86B-5840-A634-1E7FE81F6218}"/>
              </a:ext>
            </a:extLst>
          </p:cNvPr>
          <p:cNvSpPr/>
          <p:nvPr/>
        </p:nvSpPr>
        <p:spPr>
          <a:xfrm>
            <a:off x="3648782" y="2235855"/>
            <a:ext cx="153417" cy="3232734"/>
          </a:xfrm>
          <a:prstGeom prst="rightBracket">
            <a:avLst>
              <a:gd name="adj" fmla="val 0"/>
            </a:avLst>
          </a:prstGeom>
          <a:ln w="19050">
            <a:solidFill>
              <a:schemeClr val="accent1"/>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DDB25F54-9B8E-984F-9D70-449567A9345F}"/>
              </a:ext>
            </a:extLst>
          </p:cNvPr>
          <p:cNvGrpSpPr/>
          <p:nvPr/>
        </p:nvGrpSpPr>
        <p:grpSpPr>
          <a:xfrm>
            <a:off x="3787711" y="2661162"/>
            <a:ext cx="1260332" cy="2302773"/>
            <a:chOff x="1882673" y="2186245"/>
            <a:chExt cx="593827" cy="2302773"/>
          </a:xfrm>
        </p:grpSpPr>
        <p:cxnSp>
          <p:nvCxnSpPr>
            <p:cNvPr id="62" name="Straight Arrow Connector 61">
              <a:extLst>
                <a:ext uri="{FF2B5EF4-FFF2-40B4-BE49-F238E27FC236}">
                  <a16:creationId xmlns:a16="http://schemas.microsoft.com/office/drawing/2014/main" id="{E7975F44-AA51-6F4A-A309-18746B1CB2BF}"/>
                </a:ext>
              </a:extLst>
            </p:cNvPr>
            <p:cNvCxnSpPr>
              <a:cxnSpLocks/>
            </p:cNvCxnSpPr>
            <p:nvPr/>
          </p:nvCxnSpPr>
          <p:spPr>
            <a:xfrm>
              <a:off x="1882673" y="2186245"/>
              <a:ext cx="593827" cy="0"/>
            </a:xfrm>
            <a:prstGeom prst="straightConnector1">
              <a:avLst/>
            </a:prstGeom>
            <a:ln w="19050">
              <a:solidFill>
                <a:schemeClr val="accent1"/>
              </a:solidFill>
              <a:prstDash val="solid"/>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53D24125-A1CE-DE4D-9305-CB8BA49FDC13}"/>
                </a:ext>
              </a:extLst>
            </p:cNvPr>
            <p:cNvCxnSpPr>
              <a:cxnSpLocks/>
            </p:cNvCxnSpPr>
            <p:nvPr/>
          </p:nvCxnSpPr>
          <p:spPr>
            <a:xfrm>
              <a:off x="1882673" y="4489018"/>
              <a:ext cx="593827" cy="0"/>
            </a:xfrm>
            <a:prstGeom prst="straightConnector1">
              <a:avLst/>
            </a:prstGeom>
            <a:ln w="19050">
              <a:solidFill>
                <a:schemeClr val="accent1"/>
              </a:solidFill>
              <a:prstDash val="solid"/>
              <a:headEnd type="none" w="lg" len="med"/>
              <a:tailEnd type="arrow" w="lg" len="sm"/>
            </a:ln>
          </p:spPr>
          <p:style>
            <a:lnRef idx="1">
              <a:schemeClr val="accent1"/>
            </a:lnRef>
            <a:fillRef idx="0">
              <a:schemeClr val="accent1"/>
            </a:fillRef>
            <a:effectRef idx="0">
              <a:schemeClr val="accent1"/>
            </a:effectRef>
            <a:fontRef idx="minor">
              <a:schemeClr val="tx1"/>
            </a:fontRef>
          </p:style>
        </p:cxnSp>
      </p:grpSp>
      <p:sp>
        <p:nvSpPr>
          <p:cNvPr id="64" name="TextBox 63">
            <a:extLst>
              <a:ext uri="{FF2B5EF4-FFF2-40B4-BE49-F238E27FC236}">
                <a16:creationId xmlns:a16="http://schemas.microsoft.com/office/drawing/2014/main" id="{7C772274-4F91-E44F-A7AE-F66C4F2510D9}"/>
              </a:ext>
            </a:extLst>
          </p:cNvPr>
          <p:cNvSpPr txBox="1"/>
          <p:nvPr/>
        </p:nvSpPr>
        <p:spPr>
          <a:xfrm>
            <a:off x="2764525" y="1431955"/>
            <a:ext cx="573875" cy="246221"/>
          </a:xfrm>
          <a:prstGeom prst="rect">
            <a:avLst/>
          </a:prstGeom>
          <a:noFill/>
        </p:spPr>
        <p:txBody>
          <a:bodyPr wrap="non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051">
                      <a:srgbClr val="0078D4"/>
                    </a:gs>
                    <a:gs pos="15000">
                      <a:srgbClr val="0078D4"/>
                    </a:gs>
                  </a:gsLst>
                  <a:lin ang="5400000" scaled="0"/>
                </a:gradFill>
                <a:effectLst/>
                <a:uLnTx/>
                <a:uFillTx/>
                <a:latin typeface="Segoe UI Semibold"/>
                <a:ea typeface="+mn-ea"/>
                <a:cs typeface="+mn-cs"/>
              </a:rPr>
              <a:t>Ingest</a:t>
            </a:r>
          </a:p>
        </p:txBody>
      </p:sp>
      <p:sp>
        <p:nvSpPr>
          <p:cNvPr id="65" name="Rectangle 64">
            <a:extLst>
              <a:ext uri="{FF2B5EF4-FFF2-40B4-BE49-F238E27FC236}">
                <a16:creationId xmlns:a16="http://schemas.microsoft.com/office/drawing/2014/main" id="{2B7A66CC-6AC2-794D-81D9-41991F4F1011}"/>
              </a:ext>
            </a:extLst>
          </p:cNvPr>
          <p:cNvSpPr/>
          <p:nvPr/>
        </p:nvSpPr>
        <p:spPr bwMode="auto">
          <a:xfrm>
            <a:off x="4821822" y="1912046"/>
            <a:ext cx="2214465" cy="666804"/>
          </a:xfrm>
          <a:prstGeom prst="rect">
            <a:avLst/>
          </a:prstGeom>
          <a:noFill/>
        </p:spPr>
        <p:txBody>
          <a:bodyPr wrap="square" lIns="0" tIns="0" rIns="0" bIns="0" rtlCol="0">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mn-cs"/>
              </a:rPr>
              <a:t>Continuous/ Streaming </a:t>
            </a:r>
            <a:br>
              <a:rPr kumimoji="0" lang="en-US" sz="1400" b="0" i="0" u="none" strike="noStrike" kern="1200" cap="none" spc="0" normalizeH="0" baseline="0" noProof="0">
                <a:ln>
                  <a:noFill/>
                </a:ln>
                <a:solidFill>
                  <a:srgbClr val="000000"/>
                </a:solidFill>
                <a:effectLst/>
                <a:uLnTx/>
                <a:uFillTx/>
                <a:latin typeface="Segoe UI Semibold"/>
                <a:ea typeface="+mn-ea"/>
                <a:cs typeface="+mn-cs"/>
              </a:rPr>
            </a:br>
            <a:r>
              <a:rPr kumimoji="0" lang="en-US" sz="1400" b="0" i="0" u="none" strike="noStrike" kern="1200" cap="none" spc="0" normalizeH="0" baseline="0" noProof="0">
                <a:ln>
                  <a:noFill/>
                </a:ln>
                <a:solidFill>
                  <a:srgbClr val="000000"/>
                </a:solidFill>
                <a:effectLst/>
                <a:uLnTx/>
                <a:uFillTx/>
                <a:latin typeface="Segoe UI Semibold"/>
                <a:ea typeface="+mn-ea"/>
                <a:cs typeface="+mn-cs"/>
              </a:rPr>
              <a:t>real-time analytics</a:t>
            </a:r>
          </a:p>
        </p:txBody>
      </p:sp>
      <p:sp>
        <p:nvSpPr>
          <p:cNvPr id="68" name="TextBox 67">
            <a:extLst>
              <a:ext uri="{FF2B5EF4-FFF2-40B4-BE49-F238E27FC236}">
                <a16:creationId xmlns:a16="http://schemas.microsoft.com/office/drawing/2014/main" id="{1D850EEC-3170-CE49-B47E-EE1A48C424E0}"/>
              </a:ext>
            </a:extLst>
          </p:cNvPr>
          <p:cNvSpPr txBox="1"/>
          <p:nvPr/>
        </p:nvSpPr>
        <p:spPr>
          <a:xfrm>
            <a:off x="4933879" y="3331260"/>
            <a:ext cx="2168488" cy="215444"/>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Azure Stream Analytics</a:t>
            </a:r>
          </a:p>
        </p:txBody>
      </p:sp>
      <p:sp>
        <p:nvSpPr>
          <p:cNvPr id="70" name="TextBox 69">
            <a:extLst>
              <a:ext uri="{FF2B5EF4-FFF2-40B4-BE49-F238E27FC236}">
                <a16:creationId xmlns:a16="http://schemas.microsoft.com/office/drawing/2014/main" id="{B42AAD9F-9D14-BD41-9EC0-C7D056860279}"/>
              </a:ext>
            </a:extLst>
          </p:cNvPr>
          <p:cNvSpPr txBox="1"/>
          <p:nvPr/>
        </p:nvSpPr>
        <p:spPr>
          <a:xfrm>
            <a:off x="4933879" y="5601814"/>
            <a:ext cx="2078598" cy="215444"/>
          </a:xfrm>
          <a:prstGeom prst="rect">
            <a:avLst/>
          </a:prstGeom>
          <a:noFill/>
        </p:spPr>
        <p:txBody>
          <a:bodyPr wrap="squar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rPr>
              <a:t>Azure Data Explorer</a:t>
            </a:r>
          </a:p>
        </p:txBody>
      </p:sp>
      <p:sp>
        <p:nvSpPr>
          <p:cNvPr id="113" name="Browser_4" title="Icon of a website or an app window">
            <a:extLst>
              <a:ext uri="{FF2B5EF4-FFF2-40B4-BE49-F238E27FC236}">
                <a16:creationId xmlns:a16="http://schemas.microsoft.com/office/drawing/2014/main" id="{5CC6B457-B7A9-8A44-9B0D-988E4D3408F7}"/>
              </a:ext>
            </a:extLst>
          </p:cNvPr>
          <p:cNvSpPr>
            <a:spLocks noChangeAspect="1" noEditPoints="1"/>
          </p:cNvSpPr>
          <p:nvPr/>
        </p:nvSpPr>
        <p:spPr bwMode="auto">
          <a:xfrm>
            <a:off x="8624499" y="3785499"/>
            <a:ext cx="336285" cy="248873"/>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4" name="file" title="Icon of a file cabinet">
            <a:extLst>
              <a:ext uri="{FF2B5EF4-FFF2-40B4-BE49-F238E27FC236}">
                <a16:creationId xmlns:a16="http://schemas.microsoft.com/office/drawing/2014/main" id="{92F72288-7A1E-A74D-92B9-25550B4A4C0A}"/>
              </a:ext>
            </a:extLst>
          </p:cNvPr>
          <p:cNvSpPr>
            <a:spLocks noChangeAspect="1" noEditPoints="1"/>
          </p:cNvSpPr>
          <p:nvPr/>
        </p:nvSpPr>
        <p:spPr bwMode="auto">
          <a:xfrm>
            <a:off x="8686640" y="5624005"/>
            <a:ext cx="212003" cy="248873"/>
          </a:xfrm>
          <a:custGeom>
            <a:avLst/>
            <a:gdLst>
              <a:gd name="T0" fmla="*/ 416 w 506"/>
              <a:gd name="T1" fmla="*/ 424 h 594"/>
              <a:gd name="T2" fmla="*/ 416 w 506"/>
              <a:gd name="T3" fmla="*/ 594 h 594"/>
              <a:gd name="T4" fmla="*/ 0 w 506"/>
              <a:gd name="T5" fmla="*/ 594 h 594"/>
              <a:gd name="T6" fmla="*/ 0 w 506"/>
              <a:gd name="T7" fmla="*/ 0 h 594"/>
              <a:gd name="T8" fmla="*/ 416 w 506"/>
              <a:gd name="T9" fmla="*/ 0 h 594"/>
              <a:gd name="T10" fmla="*/ 416 w 506"/>
              <a:gd name="T11" fmla="*/ 424 h 594"/>
              <a:gd name="T12" fmla="*/ 416 w 506"/>
              <a:gd name="T13" fmla="*/ 594 h 594"/>
              <a:gd name="T14" fmla="*/ 506 w 506"/>
              <a:gd name="T15" fmla="*/ 532 h 594"/>
              <a:gd name="T16" fmla="*/ 506 w 506"/>
              <a:gd name="T17" fmla="*/ 65 h 594"/>
              <a:gd name="T18" fmla="*/ 416 w 506"/>
              <a:gd name="T19" fmla="*/ 0 h 594"/>
              <a:gd name="T20" fmla="*/ 0 w 506"/>
              <a:gd name="T21" fmla="*/ 296 h 594"/>
              <a:gd name="T22" fmla="*/ 416 w 506"/>
              <a:gd name="T23" fmla="*/ 296 h 594"/>
              <a:gd name="T24" fmla="*/ 113 w 506"/>
              <a:gd name="T25" fmla="*/ 388 h 594"/>
              <a:gd name="T26" fmla="*/ 298 w 506"/>
              <a:gd name="T27" fmla="*/ 388 h 594"/>
              <a:gd name="T28" fmla="*/ 113 w 506"/>
              <a:gd name="T29" fmla="*/ 94 h 594"/>
              <a:gd name="T30" fmla="*/ 298 w 506"/>
              <a:gd name="T31" fmla="*/ 94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6" h="594">
                <a:moveTo>
                  <a:pt x="416" y="424"/>
                </a:moveTo>
                <a:lnTo>
                  <a:pt x="416" y="594"/>
                </a:lnTo>
                <a:lnTo>
                  <a:pt x="0" y="594"/>
                </a:lnTo>
                <a:lnTo>
                  <a:pt x="0" y="0"/>
                </a:lnTo>
                <a:lnTo>
                  <a:pt x="416" y="0"/>
                </a:lnTo>
                <a:lnTo>
                  <a:pt x="416" y="424"/>
                </a:lnTo>
                <a:moveTo>
                  <a:pt x="416" y="594"/>
                </a:moveTo>
                <a:lnTo>
                  <a:pt x="506" y="532"/>
                </a:lnTo>
                <a:lnTo>
                  <a:pt x="506" y="65"/>
                </a:lnTo>
                <a:lnTo>
                  <a:pt x="416" y="0"/>
                </a:lnTo>
                <a:moveTo>
                  <a:pt x="0" y="296"/>
                </a:moveTo>
                <a:lnTo>
                  <a:pt x="416" y="296"/>
                </a:lnTo>
                <a:moveTo>
                  <a:pt x="113" y="388"/>
                </a:moveTo>
                <a:lnTo>
                  <a:pt x="298" y="388"/>
                </a:lnTo>
                <a:moveTo>
                  <a:pt x="113" y="94"/>
                </a:moveTo>
                <a:lnTo>
                  <a:pt x="298" y="9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5" name="Trackers_EADF_bidi" title="Icon of a clipboard with a checklist on it">
            <a:extLst>
              <a:ext uri="{FF2B5EF4-FFF2-40B4-BE49-F238E27FC236}">
                <a16:creationId xmlns:a16="http://schemas.microsoft.com/office/drawing/2014/main" id="{FD0C1831-7EAC-C549-9952-6C16514092F2}"/>
              </a:ext>
            </a:extLst>
          </p:cNvPr>
          <p:cNvSpPr>
            <a:spLocks noChangeAspect="1" noEditPoints="1"/>
          </p:cNvSpPr>
          <p:nvPr/>
        </p:nvSpPr>
        <p:spPr bwMode="auto">
          <a:xfrm>
            <a:off x="8701382" y="5021541"/>
            <a:ext cx="182519" cy="248873"/>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16" name="Alarm_2" title="Icon of a bell with three signal lines coming out of it">
            <a:extLst>
              <a:ext uri="{FF2B5EF4-FFF2-40B4-BE49-F238E27FC236}">
                <a16:creationId xmlns:a16="http://schemas.microsoft.com/office/drawing/2014/main" id="{24F7B14F-DE56-864A-965E-DE18A0C861AD}"/>
              </a:ext>
            </a:extLst>
          </p:cNvPr>
          <p:cNvSpPr>
            <a:spLocks noChangeAspect="1" noEditPoints="1"/>
          </p:cNvSpPr>
          <p:nvPr/>
        </p:nvSpPr>
        <p:spPr bwMode="auto">
          <a:xfrm>
            <a:off x="8666520" y="1978100"/>
            <a:ext cx="252242" cy="248873"/>
          </a:xfrm>
          <a:custGeom>
            <a:avLst/>
            <a:gdLst>
              <a:gd name="T0" fmla="*/ 200 w 338"/>
              <a:gd name="T1" fmla="*/ 283 h 333"/>
              <a:gd name="T2" fmla="*/ 151 w 338"/>
              <a:gd name="T3" fmla="*/ 333 h 333"/>
              <a:gd name="T4" fmla="*/ 101 w 338"/>
              <a:gd name="T5" fmla="*/ 283 h 333"/>
              <a:gd name="T6" fmla="*/ 262 w 338"/>
              <a:gd name="T7" fmla="*/ 198 h 333"/>
              <a:gd name="T8" fmla="*/ 262 w 338"/>
              <a:gd name="T9" fmla="*/ 283 h 333"/>
              <a:gd name="T10" fmla="*/ 213 w 338"/>
              <a:gd name="T11" fmla="*/ 27 h 333"/>
              <a:gd name="T12" fmla="*/ 151 w 338"/>
              <a:gd name="T13" fmla="*/ 8 h 333"/>
              <a:gd name="T14" fmla="*/ 39 w 338"/>
              <a:gd name="T15" fmla="*/ 119 h 333"/>
              <a:gd name="T16" fmla="*/ 39 w 338"/>
              <a:gd name="T17" fmla="*/ 282 h 333"/>
              <a:gd name="T18" fmla="*/ 0 w 338"/>
              <a:gd name="T19" fmla="*/ 283 h 333"/>
              <a:gd name="T20" fmla="*/ 298 w 338"/>
              <a:gd name="T21" fmla="*/ 283 h 333"/>
              <a:gd name="T22" fmla="*/ 205 w 338"/>
              <a:gd name="T23" fmla="*/ 145 h 333"/>
              <a:gd name="T24" fmla="*/ 222 w 338"/>
              <a:gd name="T25" fmla="*/ 105 h 333"/>
              <a:gd name="T26" fmla="*/ 205 w 338"/>
              <a:gd name="T27" fmla="*/ 66 h 333"/>
              <a:gd name="T28" fmla="*/ 253 w 338"/>
              <a:gd name="T29" fmla="*/ 177 h 333"/>
              <a:gd name="T30" fmla="*/ 279 w 338"/>
              <a:gd name="T31" fmla="*/ 105 h 333"/>
              <a:gd name="T32" fmla="*/ 252 w 338"/>
              <a:gd name="T33" fmla="*/ 33 h 333"/>
              <a:gd name="T34" fmla="*/ 302 w 338"/>
              <a:gd name="T35" fmla="*/ 211 h 333"/>
              <a:gd name="T36" fmla="*/ 338 w 338"/>
              <a:gd name="T37" fmla="*/ 105 h 333"/>
              <a:gd name="T38" fmla="*/ 302 w 338"/>
              <a:gd name="T39"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333">
                <a:moveTo>
                  <a:pt x="200" y="283"/>
                </a:moveTo>
                <a:cubicBezTo>
                  <a:pt x="200" y="311"/>
                  <a:pt x="178" y="333"/>
                  <a:pt x="151" y="333"/>
                </a:cubicBezTo>
                <a:cubicBezTo>
                  <a:pt x="123" y="333"/>
                  <a:pt x="101" y="311"/>
                  <a:pt x="101" y="283"/>
                </a:cubicBezTo>
                <a:moveTo>
                  <a:pt x="262" y="198"/>
                </a:moveTo>
                <a:cubicBezTo>
                  <a:pt x="262" y="283"/>
                  <a:pt x="262" y="283"/>
                  <a:pt x="262" y="283"/>
                </a:cubicBezTo>
                <a:moveTo>
                  <a:pt x="213" y="27"/>
                </a:moveTo>
                <a:cubicBezTo>
                  <a:pt x="195" y="15"/>
                  <a:pt x="174" y="8"/>
                  <a:pt x="151" y="8"/>
                </a:cubicBezTo>
                <a:cubicBezTo>
                  <a:pt x="89" y="8"/>
                  <a:pt x="39" y="58"/>
                  <a:pt x="39" y="119"/>
                </a:cubicBezTo>
                <a:cubicBezTo>
                  <a:pt x="39" y="282"/>
                  <a:pt x="39" y="282"/>
                  <a:pt x="39" y="282"/>
                </a:cubicBezTo>
                <a:moveTo>
                  <a:pt x="0" y="283"/>
                </a:moveTo>
                <a:cubicBezTo>
                  <a:pt x="298" y="283"/>
                  <a:pt x="298" y="283"/>
                  <a:pt x="298" y="283"/>
                </a:cubicBezTo>
                <a:moveTo>
                  <a:pt x="205" y="145"/>
                </a:moveTo>
                <a:cubicBezTo>
                  <a:pt x="216" y="135"/>
                  <a:pt x="222" y="121"/>
                  <a:pt x="222" y="105"/>
                </a:cubicBezTo>
                <a:cubicBezTo>
                  <a:pt x="222" y="90"/>
                  <a:pt x="215" y="76"/>
                  <a:pt x="205" y="66"/>
                </a:cubicBezTo>
                <a:moveTo>
                  <a:pt x="253" y="177"/>
                </a:moveTo>
                <a:cubicBezTo>
                  <a:pt x="269" y="157"/>
                  <a:pt x="279" y="133"/>
                  <a:pt x="279" y="105"/>
                </a:cubicBezTo>
                <a:cubicBezTo>
                  <a:pt x="279" y="78"/>
                  <a:pt x="269" y="52"/>
                  <a:pt x="252" y="33"/>
                </a:cubicBezTo>
                <a:moveTo>
                  <a:pt x="302" y="211"/>
                </a:moveTo>
                <a:cubicBezTo>
                  <a:pt x="324" y="182"/>
                  <a:pt x="338" y="145"/>
                  <a:pt x="338" y="105"/>
                </a:cubicBezTo>
                <a:cubicBezTo>
                  <a:pt x="338" y="66"/>
                  <a:pt x="324" y="29"/>
                  <a:pt x="302" y="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7" name="CellPhone_video" title="Icon of a cellphone with a play sign on the screen">
            <a:extLst>
              <a:ext uri="{FF2B5EF4-FFF2-40B4-BE49-F238E27FC236}">
                <a16:creationId xmlns:a16="http://schemas.microsoft.com/office/drawing/2014/main" id="{829A4EA8-3D95-174C-A1D8-6180BA99E3C8}"/>
              </a:ext>
            </a:extLst>
          </p:cNvPr>
          <p:cNvSpPr>
            <a:spLocks noChangeAspect="1" noEditPoints="1"/>
          </p:cNvSpPr>
          <p:nvPr/>
        </p:nvSpPr>
        <p:spPr bwMode="auto">
          <a:xfrm>
            <a:off x="8717967" y="2580566"/>
            <a:ext cx="149348" cy="248874"/>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 name="T22" fmla="*/ 1433 w 2250"/>
              <a:gd name="T23" fmla="*/ 1453 h 3750"/>
              <a:gd name="T24" fmla="*/ 817 w 2250"/>
              <a:gd name="T25" fmla="*/ 1064 h 3750"/>
              <a:gd name="T26" fmla="*/ 817 w 2250"/>
              <a:gd name="T27" fmla="*/ 1843 h 3750"/>
              <a:gd name="T28" fmla="*/ 1433 w 2250"/>
              <a:gd name="T29" fmla="*/ 1453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moveTo>
                  <a:pt x="1433" y="1453"/>
                </a:moveTo>
                <a:cubicBezTo>
                  <a:pt x="817" y="1064"/>
                  <a:pt x="817" y="1064"/>
                  <a:pt x="817" y="1064"/>
                </a:cubicBezTo>
                <a:cubicBezTo>
                  <a:pt x="817" y="1843"/>
                  <a:pt x="817" y="1843"/>
                  <a:pt x="817" y="1843"/>
                </a:cubicBezTo>
                <a:lnTo>
                  <a:pt x="1433" y="145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18" name="Website" title="Icon of multiple app windows">
            <a:extLst>
              <a:ext uri="{FF2B5EF4-FFF2-40B4-BE49-F238E27FC236}">
                <a16:creationId xmlns:a16="http://schemas.microsoft.com/office/drawing/2014/main" id="{A289CBA3-1668-D941-9246-59AC6197068D}"/>
              </a:ext>
            </a:extLst>
          </p:cNvPr>
          <p:cNvSpPr>
            <a:spLocks noChangeAspect="1" noEditPoints="1"/>
          </p:cNvSpPr>
          <p:nvPr/>
        </p:nvSpPr>
        <p:spPr bwMode="auto">
          <a:xfrm>
            <a:off x="8650626" y="3183033"/>
            <a:ext cx="284030" cy="248873"/>
          </a:xfrm>
          <a:custGeom>
            <a:avLst/>
            <a:gdLst>
              <a:gd name="T0" fmla="*/ 0 w 614"/>
              <a:gd name="T1" fmla="*/ 0 h 538"/>
              <a:gd name="T2" fmla="*/ 614 w 614"/>
              <a:gd name="T3" fmla="*/ 0 h 538"/>
              <a:gd name="T4" fmla="*/ 614 w 614"/>
              <a:gd name="T5" fmla="*/ 538 h 538"/>
              <a:gd name="T6" fmla="*/ 0 w 614"/>
              <a:gd name="T7" fmla="*/ 538 h 538"/>
              <a:gd name="T8" fmla="*/ 0 w 614"/>
              <a:gd name="T9" fmla="*/ 0 h 538"/>
              <a:gd name="T10" fmla="*/ 0 w 614"/>
              <a:gd name="T11" fmla="*/ 0 h 538"/>
              <a:gd name="T12" fmla="*/ 327 w 614"/>
              <a:gd name="T13" fmla="*/ 250 h 538"/>
              <a:gd name="T14" fmla="*/ 327 w 614"/>
              <a:gd name="T15" fmla="*/ 250 h 538"/>
              <a:gd name="T16" fmla="*/ 327 w 614"/>
              <a:gd name="T17" fmla="*/ 87 h 538"/>
              <a:gd name="T18" fmla="*/ 77 w 614"/>
              <a:gd name="T19" fmla="*/ 87 h 538"/>
              <a:gd name="T20" fmla="*/ 77 w 614"/>
              <a:gd name="T21" fmla="*/ 250 h 538"/>
              <a:gd name="T22" fmla="*/ 128 w 614"/>
              <a:gd name="T23" fmla="*/ 250 h 538"/>
              <a:gd name="T24" fmla="*/ 327 w 614"/>
              <a:gd name="T25" fmla="*/ 250 h 538"/>
              <a:gd name="T26" fmla="*/ 327 w 614"/>
              <a:gd name="T27" fmla="*/ 250 h 538"/>
              <a:gd name="T28" fmla="*/ 139 w 614"/>
              <a:gd name="T29" fmla="*/ 254 h 538"/>
              <a:gd name="T30" fmla="*/ 139 w 614"/>
              <a:gd name="T31" fmla="*/ 362 h 538"/>
              <a:gd name="T32" fmla="*/ 513 w 614"/>
              <a:gd name="T33" fmla="*/ 362 h 538"/>
              <a:gd name="T34" fmla="*/ 513 w 614"/>
              <a:gd name="T35" fmla="*/ 163 h 538"/>
              <a:gd name="T36" fmla="*/ 325 w 614"/>
              <a:gd name="T37" fmla="*/ 163 h 538"/>
              <a:gd name="T38" fmla="*/ 0 w 614"/>
              <a:gd name="T39" fmla="*/ 451 h 538"/>
              <a:gd name="T40" fmla="*/ 614 w 614"/>
              <a:gd name="T41" fmla="*/ 451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4" h="538">
                <a:moveTo>
                  <a:pt x="0" y="0"/>
                </a:moveTo>
                <a:lnTo>
                  <a:pt x="614" y="0"/>
                </a:lnTo>
                <a:lnTo>
                  <a:pt x="614" y="538"/>
                </a:lnTo>
                <a:lnTo>
                  <a:pt x="0" y="538"/>
                </a:lnTo>
                <a:lnTo>
                  <a:pt x="0" y="0"/>
                </a:lnTo>
                <a:lnTo>
                  <a:pt x="0" y="0"/>
                </a:lnTo>
                <a:moveTo>
                  <a:pt x="327" y="250"/>
                </a:moveTo>
                <a:lnTo>
                  <a:pt x="327" y="250"/>
                </a:lnTo>
                <a:lnTo>
                  <a:pt x="327" y="87"/>
                </a:lnTo>
                <a:lnTo>
                  <a:pt x="77" y="87"/>
                </a:lnTo>
                <a:lnTo>
                  <a:pt x="77" y="250"/>
                </a:lnTo>
                <a:lnTo>
                  <a:pt x="128" y="250"/>
                </a:lnTo>
                <a:lnTo>
                  <a:pt x="327" y="250"/>
                </a:lnTo>
                <a:lnTo>
                  <a:pt x="327" y="250"/>
                </a:lnTo>
                <a:moveTo>
                  <a:pt x="139" y="254"/>
                </a:moveTo>
                <a:lnTo>
                  <a:pt x="139" y="362"/>
                </a:lnTo>
                <a:lnTo>
                  <a:pt x="513" y="362"/>
                </a:lnTo>
                <a:lnTo>
                  <a:pt x="513" y="163"/>
                </a:lnTo>
                <a:lnTo>
                  <a:pt x="325" y="163"/>
                </a:lnTo>
                <a:moveTo>
                  <a:pt x="0" y="451"/>
                </a:moveTo>
                <a:lnTo>
                  <a:pt x="614" y="45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21" name="Database_EFC7" title="Icon of a cylinder">
            <a:extLst>
              <a:ext uri="{FF2B5EF4-FFF2-40B4-BE49-F238E27FC236}">
                <a16:creationId xmlns:a16="http://schemas.microsoft.com/office/drawing/2014/main" id="{86C69D43-96CA-BF47-B173-DCE812B940EC}"/>
              </a:ext>
            </a:extLst>
          </p:cNvPr>
          <p:cNvSpPr>
            <a:spLocks noChangeAspect="1" noEditPoints="1"/>
          </p:cNvSpPr>
          <p:nvPr/>
        </p:nvSpPr>
        <p:spPr bwMode="auto">
          <a:xfrm>
            <a:off x="8684942" y="4387965"/>
            <a:ext cx="215398" cy="279983"/>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122" name="Right Bracket 121">
            <a:extLst>
              <a:ext uri="{FF2B5EF4-FFF2-40B4-BE49-F238E27FC236}">
                <a16:creationId xmlns:a16="http://schemas.microsoft.com/office/drawing/2014/main" id="{11BD18A3-3167-1A43-B905-3A25AFA67A79}"/>
              </a:ext>
            </a:extLst>
          </p:cNvPr>
          <p:cNvSpPr/>
          <p:nvPr/>
        </p:nvSpPr>
        <p:spPr>
          <a:xfrm>
            <a:off x="7253936" y="2235855"/>
            <a:ext cx="153417" cy="3232734"/>
          </a:xfrm>
          <a:prstGeom prst="rightBracket">
            <a:avLst>
              <a:gd name="adj" fmla="val 0"/>
            </a:avLst>
          </a:prstGeom>
          <a:ln w="19050">
            <a:solidFill>
              <a:schemeClr val="accent1"/>
            </a:solidFill>
            <a:prstDash val="solid"/>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cxnSp>
        <p:nvCxnSpPr>
          <p:cNvPr id="123" name="Straight Arrow Connector 122">
            <a:extLst>
              <a:ext uri="{FF2B5EF4-FFF2-40B4-BE49-F238E27FC236}">
                <a16:creationId xmlns:a16="http://schemas.microsoft.com/office/drawing/2014/main" id="{CBC5DF02-39EF-9B43-B767-B6C09269BAF0}"/>
              </a:ext>
            </a:extLst>
          </p:cNvPr>
          <p:cNvCxnSpPr>
            <a:cxnSpLocks/>
          </p:cNvCxnSpPr>
          <p:nvPr/>
        </p:nvCxnSpPr>
        <p:spPr>
          <a:xfrm>
            <a:off x="7407353" y="3852222"/>
            <a:ext cx="762299" cy="0"/>
          </a:xfrm>
          <a:prstGeom prst="straightConnector1">
            <a:avLst/>
          </a:prstGeom>
          <a:ln w="19050">
            <a:solidFill>
              <a:schemeClr val="accent1"/>
            </a:solidFill>
            <a:prstDash val="solid"/>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CCA3354-5207-446A-B87F-7BC4863B8A45}"/>
              </a:ext>
            </a:extLst>
          </p:cNvPr>
          <p:cNvCxnSpPr/>
          <p:nvPr/>
        </p:nvCxnSpPr>
        <p:spPr>
          <a:xfrm>
            <a:off x="5941182" y="3671544"/>
            <a:ext cx="0" cy="379861"/>
          </a:xfrm>
          <a:prstGeom prst="straightConnector1">
            <a:avLst/>
          </a:prstGeom>
          <a:ln w="19050">
            <a:solidFill>
              <a:schemeClr val="accent1"/>
            </a:solidFill>
            <a:prstDash val="solid"/>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55854A76-9289-4A0F-AA34-E02BAA762012}"/>
              </a:ext>
            </a:extLst>
          </p:cNvPr>
          <p:cNvSpPr txBox="1"/>
          <p:nvPr/>
        </p:nvSpPr>
        <p:spPr>
          <a:xfrm>
            <a:off x="734053" y="1951161"/>
            <a:ext cx="1152720" cy="246221"/>
          </a:xfrm>
          <a:prstGeom prst="rect">
            <a:avLst/>
          </a:prstGeom>
        </p:spPr>
        <p:txBody>
          <a:bodyPr wrap="square" anchor="t">
            <a:spAutoFit/>
          </a:bodyPr>
          <a:lstStyle>
            <a:defPPr>
              <a:defRPr lang="en-US"/>
            </a:defPPr>
            <a:lvl1pPr algn="ctr" defTabSz="932597">
              <a:defRPr sz="900" kern="0">
                <a:solidFill>
                  <a:schemeClr val="bg1">
                    <a:lumMod val="50000"/>
                  </a:schemeClr>
                </a:solidFill>
                <a:latin typeface="Segoe UI Semibold" panose="020B0702040204020203" pitchFamily="34" charset="0"/>
                <a:ea typeface="MS PGothic" panose="020B0600070205080204" pitchFamily="34" charset="-128"/>
                <a:cs typeface="Segoe UI Semibold" panose="020B0702040204020203" pitchFamily="34" charset="0"/>
              </a:defRPr>
            </a:lvl1pPr>
          </a:lstStyle>
          <a:p>
            <a:pPr marL="0" marR="0" lvl="0" indent="0" algn="ctr" defTabSz="914400" rtl="0" eaLnBrk="1" fontAlgn="auto" latinLnBrk="0" hangingPunct="1">
              <a:lnSpc>
                <a:spcPct val="100000"/>
              </a:lnSpc>
              <a:spcBef>
                <a:spcPts val="0"/>
              </a:spcBef>
              <a:spcAft>
                <a:spcPts val="0"/>
              </a:spcAft>
              <a:buClrTx/>
              <a:buSzPct val="90000"/>
              <a:buFontTx/>
              <a:buNone/>
              <a:tabLst/>
              <a:defRPr/>
            </a:pPr>
            <a:r>
              <a:rPr kumimoji="0" lang="en-US" sz="1000" b="0" i="0" u="none" strike="noStrike" kern="0" cap="none" spc="0" normalizeH="0" baseline="0" noProof="0">
                <a:ln>
                  <a:noFill/>
                </a:ln>
                <a:solidFill>
                  <a:srgbClr val="000000"/>
                </a:solidFill>
                <a:effectLst/>
                <a:uLnTx/>
                <a:uFillTx/>
                <a:latin typeface="Segoe UI" panose="020B0502040204020203" pitchFamily="34" charset="0"/>
                <a:ea typeface="MS PGothic" panose="020B0600070205080204" pitchFamily="34" charset="-128"/>
                <a:cs typeface="Segoe UI" panose="020B0502040204020203" pitchFamily="34" charset="0"/>
              </a:rPr>
              <a:t>Streaming Data</a:t>
            </a:r>
          </a:p>
        </p:txBody>
      </p:sp>
      <p:grpSp>
        <p:nvGrpSpPr>
          <p:cNvPr id="66" name="Group 65">
            <a:extLst>
              <a:ext uri="{FF2B5EF4-FFF2-40B4-BE49-F238E27FC236}">
                <a16:creationId xmlns:a16="http://schemas.microsoft.com/office/drawing/2014/main" id="{4F54E395-E06F-4D26-981C-61AD9529DACA}"/>
              </a:ext>
            </a:extLst>
          </p:cNvPr>
          <p:cNvGrpSpPr/>
          <p:nvPr/>
        </p:nvGrpSpPr>
        <p:grpSpPr>
          <a:xfrm>
            <a:off x="1136372" y="1537812"/>
            <a:ext cx="356370" cy="398207"/>
            <a:chOff x="4633352" y="465695"/>
            <a:chExt cx="743753" cy="831068"/>
          </a:xfrm>
          <a:solidFill>
            <a:srgbClr val="0078D7"/>
          </a:solidFill>
        </p:grpSpPr>
        <p:sp>
          <p:nvSpPr>
            <p:cNvPr id="67" name="Oval 66">
              <a:extLst>
                <a:ext uri="{FF2B5EF4-FFF2-40B4-BE49-F238E27FC236}">
                  <a16:creationId xmlns:a16="http://schemas.microsoft.com/office/drawing/2014/main" id="{C2C73B1C-E34A-4969-BB7D-5A937BBC48A9}"/>
                </a:ext>
              </a:extLst>
            </p:cNvPr>
            <p:cNvSpPr/>
            <p:nvPr/>
          </p:nvSpPr>
          <p:spPr>
            <a:xfrm>
              <a:off x="4723400" y="646446"/>
              <a:ext cx="469566" cy="46956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69" name="Oval 68">
              <a:extLst>
                <a:ext uri="{FF2B5EF4-FFF2-40B4-BE49-F238E27FC236}">
                  <a16:creationId xmlns:a16="http://schemas.microsoft.com/office/drawing/2014/main" id="{43FA8C09-F3BE-4BF2-BC1E-0D8E16813716}"/>
                </a:ext>
              </a:extLst>
            </p:cNvPr>
            <p:cNvSpPr/>
            <p:nvPr/>
          </p:nvSpPr>
          <p:spPr>
            <a:xfrm>
              <a:off x="4996580" y="465695"/>
              <a:ext cx="149149" cy="149149"/>
            </a:xfrm>
            <a:prstGeom prst="ellipse">
              <a:avLst/>
            </a:prstGeom>
            <a:solidFill>
              <a:srgbClr val="50E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72" name="Oval 71">
              <a:extLst>
                <a:ext uri="{FF2B5EF4-FFF2-40B4-BE49-F238E27FC236}">
                  <a16:creationId xmlns:a16="http://schemas.microsoft.com/office/drawing/2014/main" id="{E459F887-921E-4DE0-B1C3-24D36F8EF132}"/>
                </a:ext>
              </a:extLst>
            </p:cNvPr>
            <p:cNvSpPr/>
            <p:nvPr/>
          </p:nvSpPr>
          <p:spPr>
            <a:xfrm>
              <a:off x="4772896" y="465695"/>
              <a:ext cx="149149" cy="14914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73" name="Oval 72">
              <a:extLst>
                <a:ext uri="{FF2B5EF4-FFF2-40B4-BE49-F238E27FC236}">
                  <a16:creationId xmlns:a16="http://schemas.microsoft.com/office/drawing/2014/main" id="{9C680066-23D8-4C6B-89C8-40C986E328AB}"/>
                </a:ext>
              </a:extLst>
            </p:cNvPr>
            <p:cNvSpPr/>
            <p:nvPr/>
          </p:nvSpPr>
          <p:spPr>
            <a:xfrm>
              <a:off x="4633352" y="579688"/>
              <a:ext cx="149149" cy="14914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75" name="Oval 74">
              <a:extLst>
                <a:ext uri="{FF2B5EF4-FFF2-40B4-BE49-F238E27FC236}">
                  <a16:creationId xmlns:a16="http://schemas.microsoft.com/office/drawing/2014/main" id="{E0A2DE85-47F1-40EB-8486-2F2A653DDB1C}"/>
                </a:ext>
              </a:extLst>
            </p:cNvPr>
            <p:cNvSpPr/>
            <p:nvPr/>
          </p:nvSpPr>
          <p:spPr>
            <a:xfrm>
              <a:off x="4643631" y="1036997"/>
              <a:ext cx="149149" cy="149149"/>
            </a:xfrm>
            <a:prstGeom prst="ellipse">
              <a:avLst/>
            </a:prstGeom>
            <a:solidFill>
              <a:srgbClr val="50E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76" name="Oval 75">
              <a:extLst>
                <a:ext uri="{FF2B5EF4-FFF2-40B4-BE49-F238E27FC236}">
                  <a16:creationId xmlns:a16="http://schemas.microsoft.com/office/drawing/2014/main" id="{4036435A-E65F-4F34-9948-8E51D9A794B7}"/>
                </a:ext>
              </a:extLst>
            </p:cNvPr>
            <p:cNvSpPr/>
            <p:nvPr/>
          </p:nvSpPr>
          <p:spPr>
            <a:xfrm>
              <a:off x="4996580" y="1147614"/>
              <a:ext cx="149149" cy="149149"/>
            </a:xfrm>
            <a:prstGeom prst="ellipse">
              <a:avLst/>
            </a:prstGeom>
            <a:solidFill>
              <a:srgbClr val="50E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79" name="Oval 78">
              <a:extLst>
                <a:ext uri="{FF2B5EF4-FFF2-40B4-BE49-F238E27FC236}">
                  <a16:creationId xmlns:a16="http://schemas.microsoft.com/office/drawing/2014/main" id="{44D802CC-6A44-4839-A150-1C0F1F27C65B}"/>
                </a:ext>
              </a:extLst>
            </p:cNvPr>
            <p:cNvSpPr/>
            <p:nvPr/>
          </p:nvSpPr>
          <p:spPr>
            <a:xfrm>
              <a:off x="5227956" y="924875"/>
              <a:ext cx="149149" cy="14914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sp>
          <p:nvSpPr>
            <p:cNvPr id="80" name="Oval 79">
              <a:extLst>
                <a:ext uri="{FF2B5EF4-FFF2-40B4-BE49-F238E27FC236}">
                  <a16:creationId xmlns:a16="http://schemas.microsoft.com/office/drawing/2014/main" id="{109A94B8-88E0-4AEE-A72C-300B57888C86}"/>
                </a:ext>
              </a:extLst>
            </p:cNvPr>
            <p:cNvSpPr/>
            <p:nvPr/>
          </p:nvSpPr>
          <p:spPr>
            <a:xfrm>
              <a:off x="5227956" y="694322"/>
              <a:ext cx="149149" cy="14914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81" name="Touch_E815" title="Icon of a closed hand with one finger pressing a button">
            <a:extLst>
              <a:ext uri="{FF2B5EF4-FFF2-40B4-BE49-F238E27FC236}">
                <a16:creationId xmlns:a16="http://schemas.microsoft.com/office/drawing/2014/main" id="{CCD1B9FB-B1FC-4746-938A-F51A07AB7A31}"/>
              </a:ext>
            </a:extLst>
          </p:cNvPr>
          <p:cNvSpPr>
            <a:spLocks noChangeAspect="1" noEditPoints="1"/>
          </p:cNvSpPr>
          <p:nvPr/>
        </p:nvSpPr>
        <p:spPr bwMode="auto">
          <a:xfrm>
            <a:off x="762638" y="2392121"/>
            <a:ext cx="181365" cy="286891"/>
          </a:xfrm>
          <a:custGeom>
            <a:avLst/>
            <a:gdLst>
              <a:gd name="T0" fmla="*/ 1238 w 2563"/>
              <a:gd name="T1" fmla="*/ 1510 h 3746"/>
              <a:gd name="T2" fmla="*/ 1238 w 2563"/>
              <a:gd name="T3" fmla="*/ 1758 h 3746"/>
              <a:gd name="T4" fmla="*/ 1238 w 2563"/>
              <a:gd name="T5" fmla="*/ 654 h 3746"/>
              <a:gd name="T6" fmla="*/ 1017 w 2563"/>
              <a:gd name="T7" fmla="*/ 433 h 3746"/>
              <a:gd name="T8" fmla="*/ 796 w 2563"/>
              <a:gd name="T9" fmla="*/ 654 h 3746"/>
              <a:gd name="T10" fmla="*/ 796 w 2563"/>
              <a:gd name="T11" fmla="*/ 669 h 3746"/>
              <a:gd name="T12" fmla="*/ 796 w 2563"/>
              <a:gd name="T13" fmla="*/ 2453 h 3746"/>
              <a:gd name="T14" fmla="*/ 662 w 2563"/>
              <a:gd name="T15" fmla="*/ 2508 h 3746"/>
              <a:gd name="T16" fmla="*/ 423 w 2563"/>
              <a:gd name="T17" fmla="*/ 2269 h 3746"/>
              <a:gd name="T18" fmla="*/ 92 w 2563"/>
              <a:gd name="T19" fmla="*/ 2269 h 3746"/>
              <a:gd name="T20" fmla="*/ 92 w 2563"/>
              <a:gd name="T21" fmla="*/ 2600 h 3746"/>
              <a:gd name="T22" fmla="*/ 906 w 2563"/>
              <a:gd name="T23" fmla="*/ 3415 h 3746"/>
              <a:gd name="T24" fmla="*/ 1680 w 2563"/>
              <a:gd name="T25" fmla="*/ 3746 h 3746"/>
              <a:gd name="T26" fmla="*/ 2563 w 2563"/>
              <a:gd name="T27" fmla="*/ 2863 h 3746"/>
              <a:gd name="T28" fmla="*/ 2563 w 2563"/>
              <a:gd name="T29" fmla="*/ 2013 h 3746"/>
              <a:gd name="T30" fmla="*/ 2396 w 2563"/>
              <a:gd name="T31" fmla="*/ 1799 h 3746"/>
              <a:gd name="T32" fmla="*/ 1238 w 2563"/>
              <a:gd name="T33" fmla="*/ 1510 h 3746"/>
              <a:gd name="T34" fmla="*/ 1238 w 2563"/>
              <a:gd name="T35" fmla="*/ 654 h 3746"/>
              <a:gd name="T36" fmla="*/ 1238 w 2563"/>
              <a:gd name="T37" fmla="*/ 1268 h 3746"/>
              <a:gd name="T38" fmla="*/ 1669 w 2563"/>
              <a:gd name="T39" fmla="*/ 654 h 3746"/>
              <a:gd name="T40" fmla="*/ 1016 w 2563"/>
              <a:gd name="T41" fmla="*/ 0 h 3746"/>
              <a:gd name="T42" fmla="*/ 363 w 2563"/>
              <a:gd name="T43" fmla="*/ 654 h 3746"/>
              <a:gd name="T44" fmla="*/ 796 w 2563"/>
              <a:gd name="T45" fmla="*/ 1269 h 3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63" h="3746">
                <a:moveTo>
                  <a:pt x="1238" y="1510"/>
                </a:moveTo>
                <a:cubicBezTo>
                  <a:pt x="1238" y="1758"/>
                  <a:pt x="1238" y="1758"/>
                  <a:pt x="1238" y="1758"/>
                </a:cubicBezTo>
                <a:moveTo>
                  <a:pt x="1238" y="654"/>
                </a:moveTo>
                <a:cubicBezTo>
                  <a:pt x="1238" y="532"/>
                  <a:pt x="1139" y="433"/>
                  <a:pt x="1017" y="433"/>
                </a:cubicBezTo>
                <a:cubicBezTo>
                  <a:pt x="895" y="433"/>
                  <a:pt x="796" y="532"/>
                  <a:pt x="796" y="654"/>
                </a:cubicBezTo>
                <a:cubicBezTo>
                  <a:pt x="796" y="654"/>
                  <a:pt x="796" y="659"/>
                  <a:pt x="796" y="669"/>
                </a:cubicBezTo>
                <a:cubicBezTo>
                  <a:pt x="796" y="818"/>
                  <a:pt x="796" y="2026"/>
                  <a:pt x="796" y="2453"/>
                </a:cubicBezTo>
                <a:cubicBezTo>
                  <a:pt x="796" y="2523"/>
                  <a:pt x="712" y="2557"/>
                  <a:pt x="662" y="2508"/>
                </a:cubicBezTo>
                <a:cubicBezTo>
                  <a:pt x="423" y="2269"/>
                  <a:pt x="423" y="2269"/>
                  <a:pt x="423" y="2269"/>
                </a:cubicBezTo>
                <a:cubicBezTo>
                  <a:pt x="331" y="2177"/>
                  <a:pt x="183" y="2177"/>
                  <a:pt x="92" y="2269"/>
                </a:cubicBezTo>
                <a:cubicBezTo>
                  <a:pt x="0" y="2360"/>
                  <a:pt x="0" y="2508"/>
                  <a:pt x="92" y="2600"/>
                </a:cubicBezTo>
                <a:cubicBezTo>
                  <a:pt x="906" y="3415"/>
                  <a:pt x="906" y="3415"/>
                  <a:pt x="906" y="3415"/>
                </a:cubicBezTo>
                <a:cubicBezTo>
                  <a:pt x="1104" y="3619"/>
                  <a:pt x="1377" y="3746"/>
                  <a:pt x="1680" y="3746"/>
                </a:cubicBezTo>
                <a:cubicBezTo>
                  <a:pt x="2168" y="3746"/>
                  <a:pt x="2563" y="3351"/>
                  <a:pt x="2563" y="2863"/>
                </a:cubicBezTo>
                <a:cubicBezTo>
                  <a:pt x="2563" y="2013"/>
                  <a:pt x="2563" y="2013"/>
                  <a:pt x="2563" y="2013"/>
                </a:cubicBezTo>
                <a:cubicBezTo>
                  <a:pt x="2563" y="1912"/>
                  <a:pt x="2494" y="1824"/>
                  <a:pt x="2396" y="1799"/>
                </a:cubicBezTo>
                <a:cubicBezTo>
                  <a:pt x="1238" y="1510"/>
                  <a:pt x="1238" y="1510"/>
                  <a:pt x="1238" y="1510"/>
                </a:cubicBezTo>
                <a:lnTo>
                  <a:pt x="1238" y="654"/>
                </a:lnTo>
                <a:close/>
                <a:moveTo>
                  <a:pt x="1238" y="1268"/>
                </a:moveTo>
                <a:cubicBezTo>
                  <a:pt x="1489" y="1177"/>
                  <a:pt x="1669" y="936"/>
                  <a:pt x="1669" y="654"/>
                </a:cubicBezTo>
                <a:cubicBezTo>
                  <a:pt x="1669" y="293"/>
                  <a:pt x="1377" y="0"/>
                  <a:pt x="1016" y="0"/>
                </a:cubicBezTo>
                <a:cubicBezTo>
                  <a:pt x="655" y="0"/>
                  <a:pt x="363" y="293"/>
                  <a:pt x="363" y="654"/>
                </a:cubicBezTo>
                <a:cubicBezTo>
                  <a:pt x="363" y="937"/>
                  <a:pt x="544" y="1178"/>
                  <a:pt x="796" y="1269"/>
                </a:cubicBezTo>
              </a:path>
            </a:pathLst>
          </a:custGeom>
          <a:solidFill>
            <a:srgbClr val="0078D4"/>
          </a:solidFill>
          <a:ln w="1587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sp>
        <p:nvSpPr>
          <p:cNvPr id="82" name="globe_2" title="Icon of a sphere made of lines">
            <a:extLst>
              <a:ext uri="{FF2B5EF4-FFF2-40B4-BE49-F238E27FC236}">
                <a16:creationId xmlns:a16="http://schemas.microsoft.com/office/drawing/2014/main" id="{8F0B7BFE-41B6-4D6E-AC85-119DF43CBAFB}"/>
              </a:ext>
            </a:extLst>
          </p:cNvPr>
          <p:cNvSpPr>
            <a:spLocks noChangeAspect="1" noEditPoints="1"/>
          </p:cNvSpPr>
          <p:nvPr/>
        </p:nvSpPr>
        <p:spPr bwMode="auto">
          <a:xfrm>
            <a:off x="1077839" y="2423145"/>
            <a:ext cx="265062" cy="286891"/>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solidFill>
            <a:srgbClr val="00B0F0"/>
          </a:solidFill>
          <a:ln w="1587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83" name="speech_2" title="Icon of a chat bubble">
            <a:extLst>
              <a:ext uri="{FF2B5EF4-FFF2-40B4-BE49-F238E27FC236}">
                <a16:creationId xmlns:a16="http://schemas.microsoft.com/office/drawing/2014/main" id="{80085786-5750-40D9-902C-1EB3BA31E551}"/>
              </a:ext>
            </a:extLst>
          </p:cNvPr>
          <p:cNvSpPr>
            <a:spLocks noChangeAspect="1" noEditPoints="1"/>
          </p:cNvSpPr>
          <p:nvPr/>
        </p:nvSpPr>
        <p:spPr bwMode="auto">
          <a:xfrm>
            <a:off x="1480799" y="2454170"/>
            <a:ext cx="265062" cy="254866"/>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solidFill>
            <a:srgbClr val="0078D4"/>
          </a:solidFill>
          <a:ln w="1587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84" name="speech_2" title="Icon of a chat bubble">
            <a:extLst>
              <a:ext uri="{FF2B5EF4-FFF2-40B4-BE49-F238E27FC236}">
                <a16:creationId xmlns:a16="http://schemas.microsoft.com/office/drawing/2014/main" id="{99E05501-367A-49AB-98F0-E9E8D9F32B8B}"/>
              </a:ext>
            </a:extLst>
          </p:cNvPr>
          <p:cNvSpPr>
            <a:spLocks noChangeAspect="1" noEditPoints="1"/>
          </p:cNvSpPr>
          <p:nvPr/>
        </p:nvSpPr>
        <p:spPr bwMode="auto">
          <a:xfrm flipH="1">
            <a:off x="1663679" y="2545624"/>
            <a:ext cx="265062" cy="254866"/>
          </a:xfrm>
          <a:custGeom>
            <a:avLst/>
            <a:gdLst>
              <a:gd name="T0" fmla="*/ 122 w 215"/>
              <a:gd name="T1" fmla="*/ 145 h 191"/>
              <a:gd name="T2" fmla="*/ 76 w 215"/>
              <a:gd name="T3" fmla="*/ 145 h 191"/>
              <a:gd name="T4" fmla="*/ 31 w 215"/>
              <a:gd name="T5" fmla="*/ 191 h 191"/>
              <a:gd name="T6" fmla="*/ 31 w 215"/>
              <a:gd name="T7" fmla="*/ 145 h 191"/>
              <a:gd name="T8" fmla="*/ 0 w 215"/>
              <a:gd name="T9" fmla="*/ 145 h 191"/>
              <a:gd name="T10" fmla="*/ 0 w 215"/>
              <a:gd name="T11" fmla="*/ 0 h 191"/>
              <a:gd name="T12" fmla="*/ 215 w 215"/>
              <a:gd name="T13" fmla="*/ 0 h 191"/>
              <a:gd name="T14" fmla="*/ 215 w 215"/>
              <a:gd name="T15" fmla="*/ 120 h 191"/>
              <a:gd name="T16" fmla="*/ 122 w 215"/>
              <a:gd name="T17" fmla="*/ 145 h 191"/>
              <a:gd name="T18" fmla="*/ 122 w 215"/>
              <a:gd name="T19" fmla="*/ 145 h 191"/>
              <a:gd name="T20" fmla="*/ 122 w 215"/>
              <a:gd name="T21" fmla="*/ 145 h 191"/>
              <a:gd name="T22" fmla="*/ 215 w 215"/>
              <a:gd name="T23" fmla="*/ 145 h 191"/>
              <a:gd name="T24" fmla="*/ 215 w 215"/>
              <a:gd name="T25" fmla="*/ 12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5" h="191">
                <a:moveTo>
                  <a:pt x="122" y="145"/>
                </a:moveTo>
                <a:lnTo>
                  <a:pt x="76" y="145"/>
                </a:lnTo>
                <a:lnTo>
                  <a:pt x="31" y="191"/>
                </a:lnTo>
                <a:lnTo>
                  <a:pt x="31" y="145"/>
                </a:lnTo>
                <a:lnTo>
                  <a:pt x="0" y="145"/>
                </a:lnTo>
                <a:lnTo>
                  <a:pt x="0" y="0"/>
                </a:lnTo>
                <a:lnTo>
                  <a:pt x="215" y="0"/>
                </a:lnTo>
                <a:lnTo>
                  <a:pt x="215" y="120"/>
                </a:lnTo>
                <a:moveTo>
                  <a:pt x="122" y="145"/>
                </a:moveTo>
                <a:lnTo>
                  <a:pt x="122" y="145"/>
                </a:lnTo>
                <a:moveTo>
                  <a:pt x="122" y="145"/>
                </a:moveTo>
                <a:lnTo>
                  <a:pt x="215" y="145"/>
                </a:lnTo>
                <a:lnTo>
                  <a:pt x="215" y="120"/>
                </a:lnTo>
              </a:path>
            </a:pathLst>
          </a:custGeom>
          <a:solidFill>
            <a:srgbClr val="0078D4"/>
          </a:solidFill>
          <a:ln w="1587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85" name="TextBox 84">
            <a:extLst>
              <a:ext uri="{FF2B5EF4-FFF2-40B4-BE49-F238E27FC236}">
                <a16:creationId xmlns:a16="http://schemas.microsoft.com/office/drawing/2014/main" id="{A738837B-5308-4EAB-B9A6-CCEFA93C5067}"/>
              </a:ext>
            </a:extLst>
          </p:cNvPr>
          <p:cNvSpPr txBox="1"/>
          <p:nvPr/>
        </p:nvSpPr>
        <p:spPr>
          <a:xfrm>
            <a:off x="783825" y="2800822"/>
            <a:ext cx="1221711" cy="327720"/>
          </a:xfrm>
          <a:prstGeom prst="rect">
            <a:avLst/>
          </a:prstGeom>
        </p:spPr>
        <p:txBody>
          <a:bodyPr wrap="square" anchor="t">
            <a:spAutoFit/>
          </a:bodyPr>
          <a:lstStyle>
            <a:defPPr>
              <a:defRPr lang="en-US"/>
            </a:defPPr>
            <a:lvl1pPr algn="ctr" defTabSz="932597">
              <a:defRPr sz="900" kern="0">
                <a:solidFill>
                  <a:schemeClr val="bg1">
                    <a:lumMod val="50000"/>
                  </a:schemeClr>
                </a:solidFill>
                <a:latin typeface="Segoe UI Semibold" panose="020B0702040204020203" pitchFamily="34" charset="0"/>
                <a:ea typeface="MS PGothic" panose="020B0600070205080204" pitchFamily="34" charset="-128"/>
                <a:cs typeface="Segoe UI Semibold" panose="020B0702040204020203" pitchFamily="34" charset="0"/>
              </a:defRPr>
            </a:lvl1pPr>
          </a:lstStyle>
          <a:p>
            <a:pPr marL="0" marR="0" lvl="0" indent="0" algn="ctr" defTabSz="914400" rtl="0" eaLnBrk="1" fontAlgn="auto" latinLnBrk="0" hangingPunct="1">
              <a:lnSpc>
                <a:spcPct val="100000"/>
              </a:lnSpc>
              <a:spcBef>
                <a:spcPts val="0"/>
              </a:spcBef>
              <a:spcAft>
                <a:spcPts val="0"/>
              </a:spcAft>
              <a:buClrTx/>
              <a:buSzPct val="90000"/>
              <a:buFontTx/>
              <a:buNone/>
              <a:tabLst/>
              <a:defRPr/>
            </a:pPr>
            <a:r>
              <a:rPr kumimoji="0" lang="en-US" sz="1000" b="0" i="0" u="none" strike="noStrike" kern="0" cap="none" spc="0" normalizeH="0" baseline="0" noProof="0">
                <a:ln>
                  <a:noFill/>
                </a:ln>
                <a:solidFill>
                  <a:srgbClr val="000000"/>
                </a:solidFill>
                <a:effectLst/>
                <a:uLnTx/>
                <a:uFillTx/>
                <a:latin typeface="Segoe UI" panose="020B0502040204020203" pitchFamily="34" charset="0"/>
                <a:ea typeface="MS PGothic" panose="020B0600070205080204" pitchFamily="34" charset="-128"/>
                <a:cs typeface="Segoe UI" panose="020B0502040204020203" pitchFamily="34" charset="0"/>
              </a:rPr>
              <a:t>Logs, Files, Media</a:t>
            </a:r>
          </a:p>
        </p:txBody>
      </p:sp>
      <p:sp>
        <p:nvSpPr>
          <p:cNvPr id="86" name="binary" title="Icon of binary code, ones and zeros">
            <a:extLst>
              <a:ext uri="{FF2B5EF4-FFF2-40B4-BE49-F238E27FC236}">
                <a16:creationId xmlns:a16="http://schemas.microsoft.com/office/drawing/2014/main" id="{D2F2AABB-E083-4BC8-8027-0CEC1D63FBBA}"/>
              </a:ext>
            </a:extLst>
          </p:cNvPr>
          <p:cNvSpPr>
            <a:spLocks noChangeAspect="1" noEditPoints="1"/>
          </p:cNvSpPr>
          <p:nvPr/>
        </p:nvSpPr>
        <p:spPr bwMode="auto">
          <a:xfrm>
            <a:off x="1377754" y="3427161"/>
            <a:ext cx="365760" cy="315833"/>
          </a:xfrm>
          <a:custGeom>
            <a:avLst/>
            <a:gdLst>
              <a:gd name="T0" fmla="*/ 0 w 245"/>
              <a:gd name="T1" fmla="*/ 48 h 212"/>
              <a:gd name="T2" fmla="*/ 92 w 245"/>
              <a:gd name="T3" fmla="*/ 48 h 212"/>
              <a:gd name="T4" fmla="*/ 183 w 245"/>
              <a:gd name="T5" fmla="*/ 48 h 212"/>
              <a:gd name="T6" fmla="*/ 62 w 245"/>
              <a:gd name="T7" fmla="*/ 15 h 212"/>
              <a:gd name="T8" fmla="*/ 46 w 245"/>
              <a:gd name="T9" fmla="*/ 0 h 212"/>
              <a:gd name="T10" fmla="*/ 30 w 245"/>
              <a:gd name="T11" fmla="*/ 33 h 212"/>
              <a:gd name="T12" fmla="*/ 46 w 245"/>
              <a:gd name="T13" fmla="*/ 49 h 212"/>
              <a:gd name="T14" fmla="*/ 153 w 245"/>
              <a:gd name="T15" fmla="*/ 33 h 212"/>
              <a:gd name="T16" fmla="*/ 137 w 245"/>
              <a:gd name="T17" fmla="*/ 0 h 212"/>
              <a:gd name="T18" fmla="*/ 122 w 245"/>
              <a:gd name="T19" fmla="*/ 15 h 212"/>
              <a:gd name="T20" fmla="*/ 137 w 245"/>
              <a:gd name="T21" fmla="*/ 49 h 212"/>
              <a:gd name="T22" fmla="*/ 153 w 245"/>
              <a:gd name="T23" fmla="*/ 33 h 212"/>
              <a:gd name="T24" fmla="*/ 245 w 245"/>
              <a:gd name="T25" fmla="*/ 15 h 212"/>
              <a:gd name="T26" fmla="*/ 229 w 245"/>
              <a:gd name="T27" fmla="*/ 0 h 212"/>
              <a:gd name="T28" fmla="*/ 213 w 245"/>
              <a:gd name="T29" fmla="*/ 33 h 212"/>
              <a:gd name="T30" fmla="*/ 229 w 245"/>
              <a:gd name="T31" fmla="*/ 49 h 212"/>
              <a:gd name="T32" fmla="*/ 0 w 245"/>
              <a:gd name="T33" fmla="*/ 163 h 212"/>
              <a:gd name="T34" fmla="*/ 92 w 245"/>
              <a:gd name="T35" fmla="*/ 163 h 212"/>
              <a:gd name="T36" fmla="*/ 183 w 245"/>
              <a:gd name="T37" fmla="*/ 163 h 212"/>
              <a:gd name="T38" fmla="*/ 62 w 245"/>
              <a:gd name="T39" fmla="*/ 196 h 212"/>
              <a:gd name="T40" fmla="*/ 46 w 245"/>
              <a:gd name="T41" fmla="*/ 163 h 212"/>
              <a:gd name="T42" fmla="*/ 30 w 245"/>
              <a:gd name="T43" fmla="*/ 179 h 212"/>
              <a:gd name="T44" fmla="*/ 46 w 245"/>
              <a:gd name="T45" fmla="*/ 212 h 212"/>
              <a:gd name="T46" fmla="*/ 62 w 245"/>
              <a:gd name="T47" fmla="*/ 196 h 212"/>
              <a:gd name="T48" fmla="*/ 153 w 245"/>
              <a:gd name="T49" fmla="*/ 179 h 212"/>
              <a:gd name="T50" fmla="*/ 137 w 245"/>
              <a:gd name="T51" fmla="*/ 163 h 212"/>
              <a:gd name="T52" fmla="*/ 122 w 245"/>
              <a:gd name="T53" fmla="*/ 196 h 212"/>
              <a:gd name="T54" fmla="*/ 137 w 245"/>
              <a:gd name="T55" fmla="*/ 212 h 212"/>
              <a:gd name="T56" fmla="*/ 245 w 245"/>
              <a:gd name="T57" fmla="*/ 196 h 212"/>
              <a:gd name="T58" fmla="*/ 229 w 245"/>
              <a:gd name="T59" fmla="*/ 163 h 212"/>
              <a:gd name="T60" fmla="*/ 213 w 245"/>
              <a:gd name="T61" fmla="*/ 179 h 212"/>
              <a:gd name="T62" fmla="*/ 229 w 245"/>
              <a:gd name="T63" fmla="*/ 212 h 212"/>
              <a:gd name="T64" fmla="*/ 245 w 245"/>
              <a:gd name="T65" fmla="*/ 196 h 212"/>
              <a:gd name="T66" fmla="*/ 62 w 245"/>
              <a:gd name="T67" fmla="*/ 131 h 212"/>
              <a:gd name="T68" fmla="*/ 153 w 245"/>
              <a:gd name="T69" fmla="*/ 131 h 212"/>
              <a:gd name="T70" fmla="*/ 32 w 245"/>
              <a:gd name="T71" fmla="*/ 98 h 212"/>
              <a:gd name="T72" fmla="*/ 16 w 245"/>
              <a:gd name="T73" fmla="*/ 83 h 212"/>
              <a:gd name="T74" fmla="*/ 0 w 245"/>
              <a:gd name="T75" fmla="*/ 116 h 212"/>
              <a:gd name="T76" fmla="*/ 16 w 245"/>
              <a:gd name="T77" fmla="*/ 132 h 212"/>
              <a:gd name="T78" fmla="*/ 123 w 245"/>
              <a:gd name="T79" fmla="*/ 116 h 212"/>
              <a:gd name="T80" fmla="*/ 107 w 245"/>
              <a:gd name="T81" fmla="*/ 83 h 212"/>
              <a:gd name="T82" fmla="*/ 92 w 245"/>
              <a:gd name="T83" fmla="*/ 98 h 212"/>
              <a:gd name="T84" fmla="*/ 107 w 245"/>
              <a:gd name="T85" fmla="*/ 132 h 212"/>
              <a:gd name="T86" fmla="*/ 123 w 245"/>
              <a:gd name="T87" fmla="*/ 116 h 212"/>
              <a:gd name="T88" fmla="*/ 215 w 245"/>
              <a:gd name="T89" fmla="*/ 98 h 212"/>
              <a:gd name="T90" fmla="*/ 199 w 245"/>
              <a:gd name="T91" fmla="*/ 83 h 212"/>
              <a:gd name="T92" fmla="*/ 183 w 245"/>
              <a:gd name="T93" fmla="*/ 116 h 212"/>
              <a:gd name="T94" fmla="*/ 199 w 245"/>
              <a:gd name="T95" fmla="*/ 132 h 212"/>
              <a:gd name="T96" fmla="*/ 245 w 245"/>
              <a:gd name="T97" fmla="*/ 8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 h="212">
                <a:moveTo>
                  <a:pt x="0" y="0"/>
                </a:moveTo>
                <a:cubicBezTo>
                  <a:pt x="0" y="48"/>
                  <a:pt x="0" y="48"/>
                  <a:pt x="0" y="48"/>
                </a:cubicBezTo>
                <a:moveTo>
                  <a:pt x="92" y="0"/>
                </a:moveTo>
                <a:cubicBezTo>
                  <a:pt x="92" y="48"/>
                  <a:pt x="92" y="48"/>
                  <a:pt x="92" y="48"/>
                </a:cubicBezTo>
                <a:moveTo>
                  <a:pt x="183" y="0"/>
                </a:moveTo>
                <a:cubicBezTo>
                  <a:pt x="183" y="48"/>
                  <a:pt x="183" y="48"/>
                  <a:pt x="183" y="48"/>
                </a:cubicBezTo>
                <a:moveTo>
                  <a:pt x="62" y="33"/>
                </a:moveTo>
                <a:cubicBezTo>
                  <a:pt x="62" y="15"/>
                  <a:pt x="62" y="15"/>
                  <a:pt x="62" y="15"/>
                </a:cubicBezTo>
                <a:cubicBezTo>
                  <a:pt x="62" y="7"/>
                  <a:pt x="55" y="0"/>
                  <a:pt x="46" y="0"/>
                </a:cubicBezTo>
                <a:cubicBezTo>
                  <a:pt x="46" y="0"/>
                  <a:pt x="46" y="0"/>
                  <a:pt x="46" y="0"/>
                </a:cubicBezTo>
                <a:cubicBezTo>
                  <a:pt x="37" y="0"/>
                  <a:pt x="30" y="7"/>
                  <a:pt x="30" y="15"/>
                </a:cubicBezTo>
                <a:cubicBezTo>
                  <a:pt x="30" y="33"/>
                  <a:pt x="30" y="33"/>
                  <a:pt x="30" y="33"/>
                </a:cubicBezTo>
                <a:cubicBezTo>
                  <a:pt x="30" y="41"/>
                  <a:pt x="37" y="49"/>
                  <a:pt x="46" y="49"/>
                </a:cubicBezTo>
                <a:cubicBezTo>
                  <a:pt x="46" y="49"/>
                  <a:pt x="46" y="49"/>
                  <a:pt x="46" y="49"/>
                </a:cubicBezTo>
                <a:cubicBezTo>
                  <a:pt x="55" y="49"/>
                  <a:pt x="62" y="41"/>
                  <a:pt x="62" y="33"/>
                </a:cubicBezTo>
                <a:close/>
                <a:moveTo>
                  <a:pt x="153" y="33"/>
                </a:moveTo>
                <a:cubicBezTo>
                  <a:pt x="153" y="15"/>
                  <a:pt x="153" y="15"/>
                  <a:pt x="153" y="15"/>
                </a:cubicBezTo>
                <a:cubicBezTo>
                  <a:pt x="153" y="7"/>
                  <a:pt x="146" y="0"/>
                  <a:pt x="137" y="0"/>
                </a:cubicBezTo>
                <a:cubicBezTo>
                  <a:pt x="137" y="0"/>
                  <a:pt x="137" y="0"/>
                  <a:pt x="137" y="0"/>
                </a:cubicBezTo>
                <a:cubicBezTo>
                  <a:pt x="129" y="0"/>
                  <a:pt x="122" y="7"/>
                  <a:pt x="122" y="15"/>
                </a:cubicBezTo>
                <a:cubicBezTo>
                  <a:pt x="122" y="33"/>
                  <a:pt x="122" y="33"/>
                  <a:pt x="122" y="33"/>
                </a:cubicBezTo>
                <a:cubicBezTo>
                  <a:pt x="122" y="41"/>
                  <a:pt x="129" y="49"/>
                  <a:pt x="137" y="49"/>
                </a:cubicBezTo>
                <a:cubicBezTo>
                  <a:pt x="137" y="49"/>
                  <a:pt x="137" y="49"/>
                  <a:pt x="137" y="49"/>
                </a:cubicBezTo>
                <a:cubicBezTo>
                  <a:pt x="146" y="49"/>
                  <a:pt x="153" y="41"/>
                  <a:pt x="153" y="33"/>
                </a:cubicBezTo>
                <a:close/>
                <a:moveTo>
                  <a:pt x="245" y="33"/>
                </a:moveTo>
                <a:cubicBezTo>
                  <a:pt x="245" y="15"/>
                  <a:pt x="245" y="15"/>
                  <a:pt x="245" y="15"/>
                </a:cubicBezTo>
                <a:cubicBezTo>
                  <a:pt x="245" y="7"/>
                  <a:pt x="237" y="0"/>
                  <a:pt x="229" y="0"/>
                </a:cubicBezTo>
                <a:cubicBezTo>
                  <a:pt x="229" y="0"/>
                  <a:pt x="229" y="0"/>
                  <a:pt x="229" y="0"/>
                </a:cubicBezTo>
                <a:cubicBezTo>
                  <a:pt x="220" y="0"/>
                  <a:pt x="213" y="7"/>
                  <a:pt x="213" y="15"/>
                </a:cubicBezTo>
                <a:cubicBezTo>
                  <a:pt x="213" y="33"/>
                  <a:pt x="213" y="33"/>
                  <a:pt x="213" y="33"/>
                </a:cubicBezTo>
                <a:cubicBezTo>
                  <a:pt x="213" y="41"/>
                  <a:pt x="220" y="49"/>
                  <a:pt x="229" y="49"/>
                </a:cubicBezTo>
                <a:cubicBezTo>
                  <a:pt x="229" y="49"/>
                  <a:pt x="229" y="49"/>
                  <a:pt x="229" y="49"/>
                </a:cubicBezTo>
                <a:cubicBezTo>
                  <a:pt x="237" y="49"/>
                  <a:pt x="245" y="41"/>
                  <a:pt x="245" y="33"/>
                </a:cubicBezTo>
                <a:close/>
                <a:moveTo>
                  <a:pt x="0" y="163"/>
                </a:moveTo>
                <a:cubicBezTo>
                  <a:pt x="0" y="212"/>
                  <a:pt x="0" y="212"/>
                  <a:pt x="0" y="212"/>
                </a:cubicBezTo>
                <a:moveTo>
                  <a:pt x="92" y="163"/>
                </a:moveTo>
                <a:cubicBezTo>
                  <a:pt x="92" y="212"/>
                  <a:pt x="92" y="212"/>
                  <a:pt x="92" y="212"/>
                </a:cubicBezTo>
                <a:moveTo>
                  <a:pt x="183" y="163"/>
                </a:moveTo>
                <a:cubicBezTo>
                  <a:pt x="183" y="212"/>
                  <a:pt x="183" y="212"/>
                  <a:pt x="183" y="212"/>
                </a:cubicBezTo>
                <a:moveTo>
                  <a:pt x="62" y="196"/>
                </a:moveTo>
                <a:cubicBezTo>
                  <a:pt x="62" y="179"/>
                  <a:pt x="62" y="179"/>
                  <a:pt x="62" y="179"/>
                </a:cubicBezTo>
                <a:cubicBezTo>
                  <a:pt x="62" y="170"/>
                  <a:pt x="55" y="163"/>
                  <a:pt x="46" y="163"/>
                </a:cubicBezTo>
                <a:cubicBezTo>
                  <a:pt x="46" y="163"/>
                  <a:pt x="46" y="163"/>
                  <a:pt x="46" y="163"/>
                </a:cubicBezTo>
                <a:cubicBezTo>
                  <a:pt x="37" y="163"/>
                  <a:pt x="30" y="170"/>
                  <a:pt x="30" y="179"/>
                </a:cubicBezTo>
                <a:cubicBezTo>
                  <a:pt x="30" y="196"/>
                  <a:pt x="30" y="196"/>
                  <a:pt x="30" y="196"/>
                </a:cubicBezTo>
                <a:cubicBezTo>
                  <a:pt x="30" y="205"/>
                  <a:pt x="37" y="212"/>
                  <a:pt x="46" y="212"/>
                </a:cubicBezTo>
                <a:cubicBezTo>
                  <a:pt x="46" y="212"/>
                  <a:pt x="46" y="212"/>
                  <a:pt x="46" y="212"/>
                </a:cubicBezTo>
                <a:cubicBezTo>
                  <a:pt x="55" y="212"/>
                  <a:pt x="62" y="205"/>
                  <a:pt x="62" y="196"/>
                </a:cubicBezTo>
                <a:close/>
                <a:moveTo>
                  <a:pt x="153" y="196"/>
                </a:moveTo>
                <a:cubicBezTo>
                  <a:pt x="153" y="179"/>
                  <a:pt x="153" y="179"/>
                  <a:pt x="153" y="179"/>
                </a:cubicBezTo>
                <a:cubicBezTo>
                  <a:pt x="153" y="170"/>
                  <a:pt x="146" y="163"/>
                  <a:pt x="137" y="163"/>
                </a:cubicBezTo>
                <a:cubicBezTo>
                  <a:pt x="137" y="163"/>
                  <a:pt x="137" y="163"/>
                  <a:pt x="137" y="163"/>
                </a:cubicBezTo>
                <a:cubicBezTo>
                  <a:pt x="129" y="163"/>
                  <a:pt x="122" y="170"/>
                  <a:pt x="122" y="179"/>
                </a:cubicBezTo>
                <a:cubicBezTo>
                  <a:pt x="122" y="196"/>
                  <a:pt x="122" y="196"/>
                  <a:pt x="122" y="196"/>
                </a:cubicBezTo>
                <a:cubicBezTo>
                  <a:pt x="122" y="205"/>
                  <a:pt x="129" y="212"/>
                  <a:pt x="137" y="212"/>
                </a:cubicBezTo>
                <a:cubicBezTo>
                  <a:pt x="137" y="212"/>
                  <a:pt x="137" y="212"/>
                  <a:pt x="137" y="212"/>
                </a:cubicBezTo>
                <a:cubicBezTo>
                  <a:pt x="146" y="212"/>
                  <a:pt x="153" y="205"/>
                  <a:pt x="153" y="196"/>
                </a:cubicBezTo>
                <a:close/>
                <a:moveTo>
                  <a:pt x="245" y="196"/>
                </a:moveTo>
                <a:cubicBezTo>
                  <a:pt x="245" y="179"/>
                  <a:pt x="245" y="179"/>
                  <a:pt x="245" y="179"/>
                </a:cubicBezTo>
                <a:cubicBezTo>
                  <a:pt x="245" y="170"/>
                  <a:pt x="237" y="163"/>
                  <a:pt x="229" y="163"/>
                </a:cubicBezTo>
                <a:cubicBezTo>
                  <a:pt x="229" y="163"/>
                  <a:pt x="229" y="163"/>
                  <a:pt x="229" y="163"/>
                </a:cubicBezTo>
                <a:cubicBezTo>
                  <a:pt x="220" y="163"/>
                  <a:pt x="213" y="170"/>
                  <a:pt x="213" y="179"/>
                </a:cubicBezTo>
                <a:cubicBezTo>
                  <a:pt x="213" y="196"/>
                  <a:pt x="213" y="196"/>
                  <a:pt x="213" y="196"/>
                </a:cubicBezTo>
                <a:cubicBezTo>
                  <a:pt x="213" y="205"/>
                  <a:pt x="220" y="212"/>
                  <a:pt x="229" y="212"/>
                </a:cubicBezTo>
                <a:cubicBezTo>
                  <a:pt x="229" y="212"/>
                  <a:pt x="229" y="212"/>
                  <a:pt x="229" y="212"/>
                </a:cubicBezTo>
                <a:cubicBezTo>
                  <a:pt x="237" y="212"/>
                  <a:pt x="245" y="205"/>
                  <a:pt x="245" y="196"/>
                </a:cubicBezTo>
                <a:close/>
                <a:moveTo>
                  <a:pt x="62" y="83"/>
                </a:moveTo>
                <a:cubicBezTo>
                  <a:pt x="62" y="131"/>
                  <a:pt x="62" y="131"/>
                  <a:pt x="62" y="131"/>
                </a:cubicBezTo>
                <a:moveTo>
                  <a:pt x="153" y="83"/>
                </a:moveTo>
                <a:cubicBezTo>
                  <a:pt x="153" y="131"/>
                  <a:pt x="153" y="131"/>
                  <a:pt x="153" y="131"/>
                </a:cubicBezTo>
                <a:moveTo>
                  <a:pt x="32" y="116"/>
                </a:moveTo>
                <a:cubicBezTo>
                  <a:pt x="32" y="98"/>
                  <a:pt x="32" y="98"/>
                  <a:pt x="32" y="98"/>
                </a:cubicBezTo>
                <a:cubicBezTo>
                  <a:pt x="32" y="90"/>
                  <a:pt x="25" y="83"/>
                  <a:pt x="16" y="83"/>
                </a:cubicBezTo>
                <a:cubicBezTo>
                  <a:pt x="16" y="83"/>
                  <a:pt x="16" y="83"/>
                  <a:pt x="16" y="83"/>
                </a:cubicBezTo>
                <a:cubicBezTo>
                  <a:pt x="7" y="83"/>
                  <a:pt x="0" y="90"/>
                  <a:pt x="0" y="98"/>
                </a:cubicBezTo>
                <a:cubicBezTo>
                  <a:pt x="0" y="116"/>
                  <a:pt x="0" y="116"/>
                  <a:pt x="0" y="116"/>
                </a:cubicBezTo>
                <a:cubicBezTo>
                  <a:pt x="0" y="124"/>
                  <a:pt x="7" y="132"/>
                  <a:pt x="16" y="132"/>
                </a:cubicBezTo>
                <a:cubicBezTo>
                  <a:pt x="16" y="132"/>
                  <a:pt x="16" y="132"/>
                  <a:pt x="16" y="132"/>
                </a:cubicBezTo>
                <a:cubicBezTo>
                  <a:pt x="25" y="132"/>
                  <a:pt x="32" y="124"/>
                  <a:pt x="32" y="116"/>
                </a:cubicBezTo>
                <a:close/>
                <a:moveTo>
                  <a:pt x="123" y="116"/>
                </a:moveTo>
                <a:cubicBezTo>
                  <a:pt x="123" y="98"/>
                  <a:pt x="123" y="98"/>
                  <a:pt x="123" y="98"/>
                </a:cubicBezTo>
                <a:cubicBezTo>
                  <a:pt x="123" y="90"/>
                  <a:pt x="116" y="83"/>
                  <a:pt x="107" y="83"/>
                </a:cubicBezTo>
                <a:cubicBezTo>
                  <a:pt x="107" y="83"/>
                  <a:pt x="107" y="83"/>
                  <a:pt x="107" y="83"/>
                </a:cubicBezTo>
                <a:cubicBezTo>
                  <a:pt x="99" y="83"/>
                  <a:pt x="92" y="90"/>
                  <a:pt x="92" y="98"/>
                </a:cubicBezTo>
                <a:cubicBezTo>
                  <a:pt x="92" y="116"/>
                  <a:pt x="92" y="116"/>
                  <a:pt x="92" y="116"/>
                </a:cubicBezTo>
                <a:cubicBezTo>
                  <a:pt x="92" y="124"/>
                  <a:pt x="99" y="132"/>
                  <a:pt x="107" y="132"/>
                </a:cubicBezTo>
                <a:cubicBezTo>
                  <a:pt x="107" y="132"/>
                  <a:pt x="107" y="132"/>
                  <a:pt x="107" y="132"/>
                </a:cubicBezTo>
                <a:cubicBezTo>
                  <a:pt x="116" y="132"/>
                  <a:pt x="123" y="124"/>
                  <a:pt x="123" y="116"/>
                </a:cubicBezTo>
                <a:close/>
                <a:moveTo>
                  <a:pt x="215" y="116"/>
                </a:moveTo>
                <a:cubicBezTo>
                  <a:pt x="215" y="98"/>
                  <a:pt x="215" y="98"/>
                  <a:pt x="215" y="98"/>
                </a:cubicBezTo>
                <a:cubicBezTo>
                  <a:pt x="215" y="90"/>
                  <a:pt x="207" y="83"/>
                  <a:pt x="199" y="83"/>
                </a:cubicBezTo>
                <a:cubicBezTo>
                  <a:pt x="199" y="83"/>
                  <a:pt x="199" y="83"/>
                  <a:pt x="199" y="83"/>
                </a:cubicBezTo>
                <a:cubicBezTo>
                  <a:pt x="190" y="83"/>
                  <a:pt x="183" y="90"/>
                  <a:pt x="183" y="98"/>
                </a:cubicBezTo>
                <a:cubicBezTo>
                  <a:pt x="183" y="116"/>
                  <a:pt x="183" y="116"/>
                  <a:pt x="183" y="116"/>
                </a:cubicBezTo>
                <a:cubicBezTo>
                  <a:pt x="183" y="124"/>
                  <a:pt x="190" y="132"/>
                  <a:pt x="199" y="132"/>
                </a:cubicBezTo>
                <a:cubicBezTo>
                  <a:pt x="199" y="132"/>
                  <a:pt x="199" y="132"/>
                  <a:pt x="199" y="132"/>
                </a:cubicBezTo>
                <a:cubicBezTo>
                  <a:pt x="207" y="132"/>
                  <a:pt x="215" y="124"/>
                  <a:pt x="215" y="116"/>
                </a:cubicBezTo>
                <a:close/>
                <a:moveTo>
                  <a:pt x="245" y="83"/>
                </a:moveTo>
                <a:cubicBezTo>
                  <a:pt x="245" y="131"/>
                  <a:pt x="245" y="131"/>
                  <a:pt x="245" y="13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
        <p:nvSpPr>
          <p:cNvPr id="87" name="boy" title="Icon of a man">
            <a:extLst>
              <a:ext uri="{FF2B5EF4-FFF2-40B4-BE49-F238E27FC236}">
                <a16:creationId xmlns:a16="http://schemas.microsoft.com/office/drawing/2014/main" id="{5503C434-5C92-4E86-80A0-D39F9E082A34}"/>
              </a:ext>
            </a:extLst>
          </p:cNvPr>
          <p:cNvSpPr>
            <a:spLocks noChangeAspect="1" noEditPoints="1"/>
          </p:cNvSpPr>
          <p:nvPr/>
        </p:nvSpPr>
        <p:spPr bwMode="auto">
          <a:xfrm>
            <a:off x="849251" y="3427161"/>
            <a:ext cx="281011" cy="365760"/>
          </a:xfrm>
          <a:custGeom>
            <a:avLst/>
            <a:gdLst>
              <a:gd name="T0" fmla="*/ 27 w 261"/>
              <a:gd name="T1" fmla="*/ 104 h 339"/>
              <a:gd name="T2" fmla="*/ 131 w 261"/>
              <a:gd name="T3" fmla="*/ 0 h 339"/>
              <a:gd name="T4" fmla="*/ 235 w 261"/>
              <a:gd name="T5" fmla="*/ 104 h 339"/>
              <a:gd name="T6" fmla="*/ 131 w 261"/>
              <a:gd name="T7" fmla="*/ 208 h 339"/>
              <a:gd name="T8" fmla="*/ 27 w 261"/>
              <a:gd name="T9" fmla="*/ 104 h 339"/>
              <a:gd name="T10" fmla="*/ 261 w 261"/>
              <a:gd name="T11" fmla="*/ 339 h 339"/>
              <a:gd name="T12" fmla="*/ 131 w 261"/>
              <a:gd name="T13" fmla="*/ 208 h 339"/>
              <a:gd name="T14" fmla="*/ 0 w 261"/>
              <a:gd name="T15" fmla="*/ 339 h 339"/>
              <a:gd name="T16" fmla="*/ 74 w 261"/>
              <a:gd name="T17" fmla="*/ 221 h 339"/>
              <a:gd name="T18" fmla="*/ 131 w 261"/>
              <a:gd name="T19" fmla="*/ 274 h 339"/>
              <a:gd name="T20" fmla="*/ 187 w 261"/>
              <a:gd name="T21" fmla="*/ 221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39">
                <a:moveTo>
                  <a:pt x="27" y="104"/>
                </a:moveTo>
                <a:cubicBezTo>
                  <a:pt x="27" y="47"/>
                  <a:pt x="73" y="0"/>
                  <a:pt x="131" y="0"/>
                </a:cubicBezTo>
                <a:cubicBezTo>
                  <a:pt x="188" y="0"/>
                  <a:pt x="235" y="47"/>
                  <a:pt x="235" y="104"/>
                </a:cubicBezTo>
                <a:cubicBezTo>
                  <a:pt x="235" y="162"/>
                  <a:pt x="188" y="208"/>
                  <a:pt x="131" y="208"/>
                </a:cubicBezTo>
                <a:cubicBezTo>
                  <a:pt x="73" y="208"/>
                  <a:pt x="27" y="162"/>
                  <a:pt x="27" y="104"/>
                </a:cubicBezTo>
                <a:close/>
                <a:moveTo>
                  <a:pt x="261" y="339"/>
                </a:moveTo>
                <a:cubicBezTo>
                  <a:pt x="261" y="267"/>
                  <a:pt x="203" y="208"/>
                  <a:pt x="131" y="208"/>
                </a:cubicBezTo>
                <a:cubicBezTo>
                  <a:pt x="59" y="208"/>
                  <a:pt x="0" y="267"/>
                  <a:pt x="0" y="339"/>
                </a:cubicBezTo>
                <a:moveTo>
                  <a:pt x="74" y="221"/>
                </a:moveTo>
                <a:cubicBezTo>
                  <a:pt x="131" y="274"/>
                  <a:pt x="131" y="274"/>
                  <a:pt x="131" y="274"/>
                </a:cubicBezTo>
                <a:cubicBezTo>
                  <a:pt x="187" y="221"/>
                  <a:pt x="187" y="221"/>
                  <a:pt x="187" y="22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88" name="TextBox 87">
            <a:extLst>
              <a:ext uri="{FF2B5EF4-FFF2-40B4-BE49-F238E27FC236}">
                <a16:creationId xmlns:a16="http://schemas.microsoft.com/office/drawing/2014/main" id="{8B449496-7F02-4C40-BD5D-82C9A1D3CF77}"/>
              </a:ext>
            </a:extLst>
          </p:cNvPr>
          <p:cNvSpPr txBox="1"/>
          <p:nvPr/>
        </p:nvSpPr>
        <p:spPr>
          <a:xfrm>
            <a:off x="681159" y="3803748"/>
            <a:ext cx="1221711" cy="400110"/>
          </a:xfrm>
          <a:prstGeom prst="rect">
            <a:avLst/>
          </a:prstGeom>
        </p:spPr>
        <p:txBody>
          <a:bodyPr wrap="square" anchor="t">
            <a:spAutoFit/>
          </a:bodyPr>
          <a:lstStyle>
            <a:defPPr>
              <a:defRPr lang="en-US"/>
            </a:defPPr>
            <a:lvl1pPr algn="ctr" defTabSz="932597">
              <a:defRPr sz="900" kern="0">
                <a:solidFill>
                  <a:schemeClr val="bg1">
                    <a:lumMod val="50000"/>
                  </a:schemeClr>
                </a:solidFill>
                <a:latin typeface="Segoe UI Semibold" panose="020B0702040204020203" pitchFamily="34" charset="0"/>
                <a:ea typeface="MS PGothic" panose="020B0600070205080204" pitchFamily="34" charset="-128"/>
                <a:cs typeface="Segoe UI Semibold" panose="020B0702040204020203" pitchFamily="34" charset="0"/>
              </a:defRPr>
            </a:lvl1pPr>
          </a:lstStyle>
          <a:p>
            <a:pPr marL="0" marR="0" lvl="0" indent="0" algn="ctr" defTabSz="914400" rtl="0" eaLnBrk="1" fontAlgn="auto" latinLnBrk="0" hangingPunct="1">
              <a:lnSpc>
                <a:spcPct val="100000"/>
              </a:lnSpc>
              <a:spcBef>
                <a:spcPts val="0"/>
              </a:spcBef>
              <a:spcAft>
                <a:spcPts val="0"/>
              </a:spcAft>
              <a:buClrTx/>
              <a:buSzPct val="90000"/>
              <a:buFontTx/>
              <a:buNone/>
              <a:tabLst/>
              <a:defRPr/>
            </a:pPr>
            <a:r>
              <a:rPr kumimoji="0" lang="en-US" sz="1000" b="0" i="0" u="none" strike="noStrike" kern="0" cap="none" spc="0" normalizeH="0" baseline="0" noProof="0">
                <a:ln>
                  <a:noFill/>
                </a:ln>
                <a:solidFill>
                  <a:srgbClr val="000000"/>
                </a:solidFill>
                <a:effectLst/>
                <a:uLnTx/>
                <a:uFillTx/>
                <a:latin typeface="Segoe UI" panose="020B0502040204020203" pitchFamily="34" charset="0"/>
                <a:ea typeface="MS PGothic" panose="020B0600070205080204" pitchFamily="34" charset="-128"/>
                <a:cs typeface="Segoe UI" panose="020B0502040204020203" pitchFamily="34" charset="0"/>
              </a:rPr>
              <a:t>Customer sentiment data</a:t>
            </a:r>
          </a:p>
        </p:txBody>
      </p:sp>
      <p:sp>
        <p:nvSpPr>
          <p:cNvPr id="89" name="PartlyCloudyDay_E9C0" title="Icon of a cloud in front of the sun">
            <a:extLst>
              <a:ext uri="{FF2B5EF4-FFF2-40B4-BE49-F238E27FC236}">
                <a16:creationId xmlns:a16="http://schemas.microsoft.com/office/drawing/2014/main" id="{37A5067C-E216-49C7-84D7-2BD7B22B1D00}"/>
              </a:ext>
            </a:extLst>
          </p:cNvPr>
          <p:cNvSpPr>
            <a:spLocks noChangeAspect="1" noEditPoints="1"/>
          </p:cNvSpPr>
          <p:nvPr/>
        </p:nvSpPr>
        <p:spPr bwMode="auto">
          <a:xfrm>
            <a:off x="1100559" y="4369148"/>
            <a:ext cx="419708" cy="365760"/>
          </a:xfrm>
          <a:custGeom>
            <a:avLst/>
            <a:gdLst>
              <a:gd name="T0" fmla="*/ 930 w 3875"/>
              <a:gd name="T1" fmla="*/ 1904 h 3375"/>
              <a:gd name="T2" fmla="*/ 875 w 3875"/>
              <a:gd name="T3" fmla="*/ 1625 h 3375"/>
              <a:gd name="T4" fmla="*/ 1625 w 3875"/>
              <a:gd name="T5" fmla="*/ 875 h 3375"/>
              <a:gd name="T6" fmla="*/ 2330 w 3875"/>
              <a:gd name="T7" fmla="*/ 1378 h 3375"/>
              <a:gd name="T8" fmla="*/ 3250 w 3875"/>
              <a:gd name="T9" fmla="*/ 3375 h 3375"/>
              <a:gd name="T10" fmla="*/ 3875 w 3875"/>
              <a:gd name="T11" fmla="*/ 2750 h 3375"/>
              <a:gd name="T12" fmla="*/ 3342 w 3875"/>
              <a:gd name="T13" fmla="*/ 2133 h 3375"/>
              <a:gd name="T14" fmla="*/ 2375 w 3875"/>
              <a:gd name="T15" fmla="*/ 1375 h 3375"/>
              <a:gd name="T16" fmla="*/ 1468 w 3875"/>
              <a:gd name="T17" fmla="*/ 1960 h 3375"/>
              <a:gd name="T18" fmla="*/ 1125 w 3875"/>
              <a:gd name="T19" fmla="*/ 1875 h 3375"/>
              <a:gd name="T20" fmla="*/ 375 w 3875"/>
              <a:gd name="T21" fmla="*/ 2625 h 3375"/>
              <a:gd name="T22" fmla="*/ 1125 w 3875"/>
              <a:gd name="T23" fmla="*/ 3375 h 3375"/>
              <a:gd name="T24" fmla="*/ 3250 w 3875"/>
              <a:gd name="T25" fmla="*/ 3375 h 3375"/>
              <a:gd name="T26" fmla="*/ 0 w 3875"/>
              <a:gd name="T27" fmla="*/ 1625 h 3375"/>
              <a:gd name="T28" fmla="*/ 500 w 3875"/>
              <a:gd name="T29" fmla="*/ 1625 h 3375"/>
              <a:gd name="T30" fmla="*/ 830 w 3875"/>
              <a:gd name="T31" fmla="*/ 830 h 3375"/>
              <a:gd name="T32" fmla="*/ 476 w 3875"/>
              <a:gd name="T33" fmla="*/ 476 h 3375"/>
              <a:gd name="T34" fmla="*/ 1625 w 3875"/>
              <a:gd name="T35" fmla="*/ 500 h 3375"/>
              <a:gd name="T36" fmla="*/ 1625 w 3875"/>
              <a:gd name="T37" fmla="*/ 0 h 3375"/>
              <a:gd name="T38" fmla="*/ 2774 w 3875"/>
              <a:gd name="T39" fmla="*/ 476 h 3375"/>
              <a:gd name="T40" fmla="*/ 2420 w 3875"/>
              <a:gd name="T41" fmla="*/ 830 h 3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75" h="3375">
                <a:moveTo>
                  <a:pt x="930" y="1904"/>
                </a:moveTo>
                <a:cubicBezTo>
                  <a:pt x="895" y="1818"/>
                  <a:pt x="875" y="1724"/>
                  <a:pt x="875" y="1625"/>
                </a:cubicBezTo>
                <a:cubicBezTo>
                  <a:pt x="875" y="1211"/>
                  <a:pt x="1211" y="875"/>
                  <a:pt x="1625" y="875"/>
                </a:cubicBezTo>
                <a:cubicBezTo>
                  <a:pt x="1952" y="875"/>
                  <a:pt x="2228" y="1086"/>
                  <a:pt x="2330" y="1378"/>
                </a:cubicBezTo>
                <a:moveTo>
                  <a:pt x="3250" y="3375"/>
                </a:moveTo>
                <a:cubicBezTo>
                  <a:pt x="3595" y="3375"/>
                  <a:pt x="3875" y="3095"/>
                  <a:pt x="3875" y="2750"/>
                </a:cubicBezTo>
                <a:cubicBezTo>
                  <a:pt x="3875" y="2440"/>
                  <a:pt x="3648" y="2182"/>
                  <a:pt x="3342" y="2133"/>
                </a:cubicBezTo>
                <a:cubicBezTo>
                  <a:pt x="3232" y="1695"/>
                  <a:pt x="2833" y="1375"/>
                  <a:pt x="2375" y="1375"/>
                </a:cubicBezTo>
                <a:cubicBezTo>
                  <a:pt x="1980" y="1375"/>
                  <a:pt x="1628" y="1609"/>
                  <a:pt x="1468" y="1960"/>
                </a:cubicBezTo>
                <a:cubicBezTo>
                  <a:pt x="1362" y="1905"/>
                  <a:pt x="1244" y="1875"/>
                  <a:pt x="1125" y="1875"/>
                </a:cubicBezTo>
                <a:cubicBezTo>
                  <a:pt x="711" y="1875"/>
                  <a:pt x="375" y="2211"/>
                  <a:pt x="375" y="2625"/>
                </a:cubicBezTo>
                <a:cubicBezTo>
                  <a:pt x="375" y="3039"/>
                  <a:pt x="711" y="3375"/>
                  <a:pt x="1125" y="3375"/>
                </a:cubicBezTo>
                <a:lnTo>
                  <a:pt x="3250" y="3375"/>
                </a:lnTo>
                <a:close/>
                <a:moveTo>
                  <a:pt x="0" y="1625"/>
                </a:moveTo>
                <a:cubicBezTo>
                  <a:pt x="500" y="1625"/>
                  <a:pt x="500" y="1625"/>
                  <a:pt x="500" y="1625"/>
                </a:cubicBezTo>
                <a:moveTo>
                  <a:pt x="830" y="830"/>
                </a:moveTo>
                <a:cubicBezTo>
                  <a:pt x="476" y="476"/>
                  <a:pt x="476" y="476"/>
                  <a:pt x="476" y="476"/>
                </a:cubicBezTo>
                <a:moveTo>
                  <a:pt x="1625" y="500"/>
                </a:moveTo>
                <a:cubicBezTo>
                  <a:pt x="1625" y="0"/>
                  <a:pt x="1625" y="0"/>
                  <a:pt x="1625" y="0"/>
                </a:cubicBezTo>
                <a:moveTo>
                  <a:pt x="2774" y="476"/>
                </a:moveTo>
                <a:cubicBezTo>
                  <a:pt x="2420" y="830"/>
                  <a:pt x="2420" y="830"/>
                  <a:pt x="2420" y="830"/>
                </a:cubicBezTo>
              </a:path>
            </a:pathLst>
          </a:custGeom>
          <a:solidFill>
            <a:srgbClr val="0070C0"/>
          </a:solidFill>
          <a:ln w="15875"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pic>
        <p:nvPicPr>
          <p:cNvPr id="90" name="Picture 89">
            <a:extLst>
              <a:ext uri="{FF2B5EF4-FFF2-40B4-BE49-F238E27FC236}">
                <a16:creationId xmlns:a16="http://schemas.microsoft.com/office/drawing/2014/main" id="{450F4E8F-FF81-40AB-9244-325C5CED77F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6500" y="5306315"/>
            <a:ext cx="594360" cy="594360"/>
          </a:xfrm>
          <a:prstGeom prst="rect">
            <a:avLst/>
          </a:prstGeom>
        </p:spPr>
      </p:pic>
      <p:sp>
        <p:nvSpPr>
          <p:cNvPr id="91" name="TextBox 90">
            <a:extLst>
              <a:ext uri="{FF2B5EF4-FFF2-40B4-BE49-F238E27FC236}">
                <a16:creationId xmlns:a16="http://schemas.microsoft.com/office/drawing/2014/main" id="{8A2ABE83-E723-471E-838F-9D5E1A955893}"/>
              </a:ext>
            </a:extLst>
          </p:cNvPr>
          <p:cNvSpPr txBox="1"/>
          <p:nvPr/>
        </p:nvSpPr>
        <p:spPr>
          <a:xfrm>
            <a:off x="631980" y="4797217"/>
            <a:ext cx="1221711" cy="246221"/>
          </a:xfrm>
          <a:prstGeom prst="rect">
            <a:avLst/>
          </a:prstGeom>
        </p:spPr>
        <p:txBody>
          <a:bodyPr wrap="square" anchor="t">
            <a:spAutoFit/>
          </a:bodyPr>
          <a:lstStyle>
            <a:defPPr>
              <a:defRPr lang="en-US"/>
            </a:defPPr>
            <a:lvl1pPr algn="ctr" defTabSz="932597">
              <a:defRPr sz="900" kern="0">
                <a:solidFill>
                  <a:schemeClr val="bg1">
                    <a:lumMod val="50000"/>
                  </a:schemeClr>
                </a:solidFill>
                <a:latin typeface="Segoe UI Semibold" panose="020B0702040204020203" pitchFamily="34" charset="0"/>
                <a:ea typeface="MS PGothic" panose="020B0600070205080204" pitchFamily="34" charset="-128"/>
                <a:cs typeface="Segoe UI Semibold" panose="020B0702040204020203" pitchFamily="34" charset="0"/>
              </a:defRPr>
            </a:lvl1pPr>
          </a:lstStyle>
          <a:p>
            <a:pPr marL="0" marR="0" lvl="0" indent="0" algn="ctr" defTabSz="914400" rtl="0" eaLnBrk="1" fontAlgn="auto" latinLnBrk="0" hangingPunct="1">
              <a:lnSpc>
                <a:spcPct val="100000"/>
              </a:lnSpc>
              <a:spcBef>
                <a:spcPts val="0"/>
              </a:spcBef>
              <a:spcAft>
                <a:spcPts val="0"/>
              </a:spcAft>
              <a:buClrTx/>
              <a:buSzPct val="90000"/>
              <a:buFontTx/>
              <a:buNone/>
              <a:tabLst/>
              <a:defRPr/>
            </a:pPr>
            <a:r>
              <a:rPr kumimoji="0" lang="en-US" sz="1000" b="0" i="0" u="none" strike="noStrike" kern="0" cap="none" spc="0" normalizeH="0" baseline="0" noProof="0">
                <a:ln>
                  <a:noFill/>
                </a:ln>
                <a:solidFill>
                  <a:srgbClr val="000000"/>
                </a:solidFill>
                <a:effectLst/>
                <a:uLnTx/>
                <a:uFillTx/>
                <a:latin typeface="Segoe UI" panose="020B0502040204020203" pitchFamily="34" charset="0"/>
                <a:ea typeface="MS PGothic" panose="020B0600070205080204" pitchFamily="34" charset="-128"/>
                <a:cs typeface="Segoe UI" panose="020B0502040204020203" pitchFamily="34" charset="0"/>
              </a:rPr>
              <a:t>Weather data</a:t>
            </a:r>
          </a:p>
        </p:txBody>
      </p:sp>
      <p:sp>
        <p:nvSpPr>
          <p:cNvPr id="92" name="TextBox 91">
            <a:extLst>
              <a:ext uri="{FF2B5EF4-FFF2-40B4-BE49-F238E27FC236}">
                <a16:creationId xmlns:a16="http://schemas.microsoft.com/office/drawing/2014/main" id="{2E58B199-09DB-4CC6-99AA-A8D9925B76EE}"/>
              </a:ext>
            </a:extLst>
          </p:cNvPr>
          <p:cNvSpPr txBox="1"/>
          <p:nvPr/>
        </p:nvSpPr>
        <p:spPr>
          <a:xfrm>
            <a:off x="692727" y="5868928"/>
            <a:ext cx="1221711" cy="400110"/>
          </a:xfrm>
          <a:prstGeom prst="rect">
            <a:avLst/>
          </a:prstGeom>
        </p:spPr>
        <p:txBody>
          <a:bodyPr wrap="square" anchor="t">
            <a:spAutoFit/>
          </a:bodyPr>
          <a:lstStyle>
            <a:defPPr>
              <a:defRPr lang="en-US"/>
            </a:defPPr>
            <a:lvl1pPr algn="ctr" defTabSz="932597">
              <a:defRPr sz="900" kern="0">
                <a:solidFill>
                  <a:schemeClr val="bg1">
                    <a:lumMod val="50000"/>
                  </a:schemeClr>
                </a:solidFill>
                <a:latin typeface="Segoe UI Semibold" panose="020B0702040204020203" pitchFamily="34" charset="0"/>
                <a:ea typeface="MS PGothic" panose="020B0600070205080204" pitchFamily="34" charset="-128"/>
                <a:cs typeface="Segoe UI Semibold" panose="020B0702040204020203" pitchFamily="34" charset="0"/>
              </a:defRPr>
            </a:lvl1pPr>
          </a:lstStyle>
          <a:p>
            <a:pPr marL="0" marR="0" lvl="0" indent="0" algn="ctr" defTabSz="914400" rtl="0" eaLnBrk="1" fontAlgn="auto" latinLnBrk="0" hangingPunct="1">
              <a:lnSpc>
                <a:spcPct val="100000"/>
              </a:lnSpc>
              <a:spcBef>
                <a:spcPts val="0"/>
              </a:spcBef>
              <a:spcAft>
                <a:spcPts val="0"/>
              </a:spcAft>
              <a:buClrTx/>
              <a:buSzPct val="90000"/>
              <a:buFontTx/>
              <a:buNone/>
              <a:tabLst/>
              <a:defRPr/>
            </a:pPr>
            <a:r>
              <a:rPr kumimoji="0" lang="en-US" sz="1000" b="0" i="0" u="none" strike="noStrike" kern="0" cap="none" spc="0" normalizeH="0" baseline="0" noProof="0">
                <a:ln>
                  <a:noFill/>
                </a:ln>
                <a:solidFill>
                  <a:srgbClr val="000000"/>
                </a:solidFill>
                <a:effectLst/>
                <a:uLnTx/>
                <a:uFillTx/>
                <a:latin typeface="Segoe UI" panose="020B0502040204020203" pitchFamily="34" charset="0"/>
                <a:ea typeface="MS PGothic" panose="020B0600070205080204" pitchFamily="34" charset="-128"/>
                <a:cs typeface="Segoe UI" panose="020B0502040204020203" pitchFamily="34" charset="0"/>
              </a:rPr>
              <a:t>Business Applications</a:t>
            </a:r>
          </a:p>
        </p:txBody>
      </p:sp>
      <p:cxnSp>
        <p:nvCxnSpPr>
          <p:cNvPr id="94" name="Straight Arrow Connector 93">
            <a:extLst>
              <a:ext uri="{FF2B5EF4-FFF2-40B4-BE49-F238E27FC236}">
                <a16:creationId xmlns:a16="http://schemas.microsoft.com/office/drawing/2014/main" id="{2A66ECF8-DEC0-4742-8DEE-861EF1EB7F52}"/>
              </a:ext>
            </a:extLst>
          </p:cNvPr>
          <p:cNvCxnSpPr>
            <a:cxnSpLocks/>
          </p:cNvCxnSpPr>
          <p:nvPr/>
        </p:nvCxnSpPr>
        <p:spPr>
          <a:xfrm>
            <a:off x="2273465" y="3311446"/>
            <a:ext cx="379314" cy="0"/>
          </a:xfrm>
          <a:prstGeom prst="straightConnector1">
            <a:avLst/>
          </a:prstGeom>
          <a:ln w="12700">
            <a:solidFill>
              <a:schemeClr val="tx2"/>
            </a:solidFill>
            <a:prstDash val="solid"/>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B15E0BC6-D412-495F-8B2B-FA438695686E}"/>
              </a:ext>
            </a:extLst>
          </p:cNvPr>
          <p:cNvCxnSpPr>
            <a:cxnSpLocks/>
          </p:cNvCxnSpPr>
          <p:nvPr/>
        </p:nvCxnSpPr>
        <p:spPr>
          <a:xfrm>
            <a:off x="2273465" y="1750700"/>
            <a:ext cx="0" cy="37542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AEADCB8D-BA99-437C-90F6-392674BFB163}"/>
              </a:ext>
            </a:extLst>
          </p:cNvPr>
          <p:cNvCxnSpPr>
            <a:cxnSpLocks/>
          </p:cNvCxnSpPr>
          <p:nvPr/>
        </p:nvCxnSpPr>
        <p:spPr>
          <a:xfrm>
            <a:off x="1700439" y="1757497"/>
            <a:ext cx="573026" cy="332"/>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76B4DCB1-54EF-4113-9DE3-840BE906EAC3}"/>
              </a:ext>
            </a:extLst>
          </p:cNvPr>
          <p:cNvCxnSpPr>
            <a:cxnSpLocks/>
          </p:cNvCxnSpPr>
          <p:nvPr/>
        </p:nvCxnSpPr>
        <p:spPr>
          <a:xfrm>
            <a:off x="1970253" y="4632260"/>
            <a:ext cx="307964" cy="791"/>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9F343398-DDFF-4D8D-880F-3CE8AA71F3A1}"/>
              </a:ext>
            </a:extLst>
          </p:cNvPr>
          <p:cNvCxnSpPr>
            <a:cxnSpLocks/>
          </p:cNvCxnSpPr>
          <p:nvPr/>
        </p:nvCxnSpPr>
        <p:spPr>
          <a:xfrm>
            <a:off x="1804824" y="3742607"/>
            <a:ext cx="475709"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93D6BBF4-7BA4-44D3-85B4-8F85F13D9F04}"/>
              </a:ext>
            </a:extLst>
          </p:cNvPr>
          <p:cNvCxnSpPr>
            <a:cxnSpLocks/>
          </p:cNvCxnSpPr>
          <p:nvPr/>
        </p:nvCxnSpPr>
        <p:spPr>
          <a:xfrm>
            <a:off x="1707507" y="5508688"/>
            <a:ext cx="573026" cy="332"/>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0F8C8D6E-1A30-4DF0-9BDB-71F0FB5BD230}"/>
              </a:ext>
            </a:extLst>
          </p:cNvPr>
          <p:cNvCxnSpPr>
            <a:cxnSpLocks/>
          </p:cNvCxnSpPr>
          <p:nvPr/>
        </p:nvCxnSpPr>
        <p:spPr>
          <a:xfrm>
            <a:off x="1970253" y="2657845"/>
            <a:ext cx="307964" cy="791"/>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pic>
        <p:nvPicPr>
          <p:cNvPr id="22" name="Graphic 21">
            <a:extLst>
              <a:ext uri="{FF2B5EF4-FFF2-40B4-BE49-F238E27FC236}">
                <a16:creationId xmlns:a16="http://schemas.microsoft.com/office/drawing/2014/main" id="{FE2D06E3-54CE-4618-BDFF-0B5D06D2B1EB}"/>
              </a:ext>
            </a:extLst>
          </p:cNvPr>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5655432" y="4806348"/>
            <a:ext cx="571500" cy="571500"/>
          </a:xfrm>
          <a:prstGeom prst="rect">
            <a:avLst/>
          </a:prstGeom>
        </p:spPr>
      </p:pic>
      <p:sp>
        <p:nvSpPr>
          <p:cNvPr id="93" name="TextBox 92">
            <a:extLst>
              <a:ext uri="{FF2B5EF4-FFF2-40B4-BE49-F238E27FC236}">
                <a16:creationId xmlns:a16="http://schemas.microsoft.com/office/drawing/2014/main" id="{C70B140D-1DBB-49BF-A8FA-20794F67F7EC}"/>
              </a:ext>
            </a:extLst>
          </p:cNvPr>
          <p:cNvSpPr txBox="1"/>
          <p:nvPr/>
        </p:nvSpPr>
        <p:spPr>
          <a:xfrm>
            <a:off x="5547239" y="1431955"/>
            <a:ext cx="726161" cy="246221"/>
          </a:xfrm>
          <a:prstGeom prst="rect">
            <a:avLst/>
          </a:prstGeom>
          <a:noFill/>
        </p:spPr>
        <p:txBody>
          <a:bodyPr wrap="none" lIns="0" tIns="0" rIns="0" bIns="0"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gradFill>
                  <a:gsLst>
                    <a:gs pos="2051">
                      <a:srgbClr val="0078D4"/>
                    </a:gs>
                    <a:gs pos="15000">
                      <a:srgbClr val="0078D4"/>
                    </a:gs>
                  </a:gsLst>
                  <a:lin ang="5400000" scaled="0"/>
                </a:gradFill>
                <a:effectLst/>
                <a:uLnTx/>
                <a:uFillTx/>
                <a:latin typeface="Segoe UI Semibold"/>
                <a:ea typeface="+mn-ea"/>
                <a:cs typeface="+mn-cs"/>
              </a:rPr>
              <a:t>Analyze</a:t>
            </a:r>
          </a:p>
        </p:txBody>
      </p:sp>
      <p:pic>
        <p:nvPicPr>
          <p:cNvPr id="101" name="Picture 100">
            <a:extLst>
              <a:ext uri="{FF2B5EF4-FFF2-40B4-BE49-F238E27FC236}">
                <a16:creationId xmlns:a16="http://schemas.microsoft.com/office/drawing/2014/main" id="{D688FB0C-D44A-4E35-A289-7701E0504999}"/>
              </a:ext>
            </a:extLst>
          </p:cNvPr>
          <p:cNvPicPr>
            <a:picLocks noChangeAspect="1"/>
          </p:cNvPicPr>
          <p:nvPr/>
        </p:nvPicPr>
        <p:blipFill>
          <a:blip r:embed="rId8"/>
          <a:stretch>
            <a:fillRect/>
          </a:stretch>
        </p:blipFill>
        <p:spPr>
          <a:xfrm>
            <a:off x="5578601" y="2420780"/>
            <a:ext cx="737387" cy="784833"/>
          </a:xfrm>
          <a:prstGeom prst="rect">
            <a:avLst/>
          </a:prstGeom>
        </p:spPr>
      </p:pic>
    </p:spTree>
    <p:extLst>
      <p:ext uri="{BB962C8B-B14F-4D97-AF65-F5344CB8AC3E}">
        <p14:creationId xmlns:p14="http://schemas.microsoft.com/office/powerpoint/2010/main" val="1463991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xmlns:asvg="http://schemas.microsoft.com/office/drawing/2016/SVG/main" xmlns:a14="http://schemas.microsoft.com/office/drawing/2010/main">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9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98"/>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9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00"/>
                                        </p:tgtEl>
                                        <p:attrNameLst>
                                          <p:attrName>style.visibility</p:attrName>
                                        </p:attrNameLst>
                                      </p:cBhvr>
                                      <p:to>
                                        <p:strVal val="visible"/>
                                      </p:to>
                                    </p:set>
                                  </p:childTnLst>
                                </p:cTn>
                              </p:par>
                              <p:par>
                                <p:cTn id="45" presetID="10" presetClass="entr" presetSubtype="0" fill="hold" nodeType="withEffect">
                                  <p:stCondLst>
                                    <p:cond delay="0"/>
                                  </p:stCondLst>
                                  <p:childTnLst>
                                    <p:set>
                                      <p:cBhvr>
                                        <p:cTn id="46" dur="1" fill="hold">
                                          <p:stCondLst>
                                            <p:cond delay="0"/>
                                          </p:stCondLst>
                                        </p:cTn>
                                        <p:tgtEl>
                                          <p:spTgt spid="94"/>
                                        </p:tgtEl>
                                        <p:attrNameLst>
                                          <p:attrName>style.visibility</p:attrName>
                                        </p:attrNameLst>
                                      </p:cBhvr>
                                      <p:to>
                                        <p:strVal val="visible"/>
                                      </p:to>
                                    </p:set>
                                    <p:animEffect transition="in" filter="fade">
                                      <p:cBhvr>
                                        <p:cTn id="47"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81" grpId="0" animBg="1"/>
      <p:bldP spid="82" grpId="0" animBg="1"/>
      <p:bldP spid="83" grpId="0" animBg="1"/>
      <p:bldP spid="84" grpId="0" animBg="1"/>
      <p:bldP spid="85" grpId="0"/>
      <p:bldP spid="86" grpId="0" animBg="1"/>
      <p:bldP spid="87" grpId="0" animBg="1"/>
      <p:bldP spid="88" grpId="0"/>
      <p:bldP spid="89" grpId="0" animBg="1"/>
      <p:bldP spid="91" grpId="0"/>
      <p:bldP spid="9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itle 4">
            <a:extLst>
              <a:ext uri="{FF2B5EF4-FFF2-40B4-BE49-F238E27FC236}">
                <a16:creationId xmlns:a16="http://schemas.microsoft.com/office/drawing/2014/main" id="{EC07503B-DF98-364E-9BDB-1F43BE345BBD}"/>
              </a:ext>
            </a:extLst>
          </p:cNvPr>
          <p:cNvSpPr txBox="1">
            <a:spLocks/>
          </p:cNvSpPr>
          <p:nvPr/>
        </p:nvSpPr>
        <p:spPr bwMode="auto">
          <a:xfrm>
            <a:off x="588263" y="457200"/>
            <a:ext cx="11018520" cy="92333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solidFill>
                  <a:srgbClr val="000000"/>
                </a:solidFill>
                <a:effectLst/>
                <a:uLnTx/>
                <a:uFillTx/>
                <a:latin typeface="Segoe UI Semibold"/>
                <a:ea typeface="+mn-ea"/>
                <a:cs typeface="Segoe UI" pitchFamily="34" charset="0"/>
              </a:rPr>
              <a:t>Azure Data Explorer</a:t>
            </a:r>
            <a:br>
              <a:rPr kumimoji="0" lang="en-US" sz="3600" b="0" i="0" u="none" strike="noStrike" kern="1200" cap="none" spc="-50" normalizeH="0" baseline="0" noProof="0" dirty="0">
                <a:ln w="3175">
                  <a:noFill/>
                </a:ln>
                <a:solidFill>
                  <a:srgbClr val="000000"/>
                </a:solidFill>
                <a:effectLst/>
                <a:uLnTx/>
                <a:uFillTx/>
                <a:latin typeface="Segoe UI Semibold"/>
                <a:ea typeface="+mn-ea"/>
                <a:cs typeface="Segoe UI" pitchFamily="34" charset="0"/>
              </a:rPr>
            </a:br>
            <a:endParaRPr kumimoji="0" lang="en-US" sz="2400" b="0" i="0" u="none" strike="noStrike" kern="1200" cap="none" spc="-50" normalizeH="0" baseline="0" noProof="0" dirty="0">
              <a:ln w="3175">
                <a:noFill/>
              </a:ln>
              <a:solidFill>
                <a:srgbClr val="000000"/>
              </a:solidFill>
              <a:effectLst/>
              <a:uLnTx/>
              <a:uFillTx/>
              <a:latin typeface="Segoe UI"/>
              <a:ea typeface="+mn-ea"/>
              <a:cs typeface="Segoe UI" pitchFamily="34" charset="0"/>
            </a:endParaRPr>
          </a:p>
        </p:txBody>
      </p:sp>
      <p:sp>
        <p:nvSpPr>
          <p:cNvPr id="2" name="Rectangle 1">
            <a:extLst>
              <a:ext uri="{FF2B5EF4-FFF2-40B4-BE49-F238E27FC236}">
                <a16:creationId xmlns:a16="http://schemas.microsoft.com/office/drawing/2014/main" id="{62966CA9-5192-43CC-86AB-2DAC4B2FBED0}"/>
              </a:ext>
            </a:extLst>
          </p:cNvPr>
          <p:cNvSpPr/>
          <p:nvPr/>
        </p:nvSpPr>
        <p:spPr>
          <a:xfrm>
            <a:off x="733425" y="1534683"/>
            <a:ext cx="10873358" cy="4698209"/>
          </a:xfrm>
          <a:prstGeom prst="rect">
            <a:avLst/>
          </a:prstGeom>
        </p:spPr>
        <p:txBody>
          <a:bodyPr wrap="square">
            <a:spAutoFit/>
          </a:bodyPr>
          <a:lstStyle/>
          <a:p>
            <a:pPr marL="285750" indent="-285750">
              <a:buFont typeface="Arial" panose="020B0604020202020204" pitchFamily="34" charset="0"/>
              <a:buChar char="•"/>
            </a:pPr>
            <a:r>
              <a:rPr lang="en-US" sz="2400" dirty="0">
                <a:solidFill>
                  <a:srgbClr val="171717"/>
                </a:solidFill>
                <a:latin typeface="Segoe UI" panose="020B0502040204020203" pitchFamily="34" charset="0"/>
              </a:rPr>
              <a:t>Azure Data Explorer is a fast, fully managed data analytics service for real-time analysis on large volumes of data streaming from applications, websites, IoT devices, and more</a:t>
            </a: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Azure Data Explorer to collect, store, and analyze diverse data to improve products, enhance customer experiences, monitor devices, and boost operations.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Handling of large amount of structured , semi-structured ( JSON –like nested types) and unstructured ( free-text) data equally well</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1293897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itle 4">
            <a:extLst>
              <a:ext uri="{FF2B5EF4-FFF2-40B4-BE49-F238E27FC236}">
                <a16:creationId xmlns:a16="http://schemas.microsoft.com/office/drawing/2014/main" id="{EC07503B-DF98-364E-9BDB-1F43BE345BBD}"/>
              </a:ext>
            </a:extLst>
          </p:cNvPr>
          <p:cNvSpPr txBox="1">
            <a:spLocks/>
          </p:cNvSpPr>
          <p:nvPr/>
        </p:nvSpPr>
        <p:spPr bwMode="auto">
          <a:xfrm>
            <a:off x="588263" y="457200"/>
            <a:ext cx="11018520" cy="923330"/>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solidFill>
                  <a:srgbClr val="000000"/>
                </a:solidFill>
                <a:effectLst/>
                <a:uLnTx/>
                <a:uFillTx/>
                <a:latin typeface="Segoe UI Semibold"/>
                <a:ea typeface="+mn-ea"/>
                <a:cs typeface="Segoe UI" pitchFamily="34" charset="0"/>
              </a:rPr>
              <a:t>Azure Data Explorer</a:t>
            </a:r>
            <a:br>
              <a:rPr kumimoji="0" lang="en-US" sz="3600" b="0" i="0" u="none" strike="noStrike" kern="1200" cap="none" spc="-50" normalizeH="0" baseline="0" noProof="0" dirty="0">
                <a:ln w="3175">
                  <a:noFill/>
                </a:ln>
                <a:solidFill>
                  <a:srgbClr val="000000"/>
                </a:solidFill>
                <a:effectLst/>
                <a:uLnTx/>
                <a:uFillTx/>
                <a:latin typeface="Segoe UI Semibold"/>
                <a:ea typeface="+mn-ea"/>
                <a:cs typeface="Segoe UI" pitchFamily="34" charset="0"/>
              </a:rPr>
            </a:br>
            <a:r>
              <a:rPr kumimoji="0" lang="en-US" sz="2400" b="0" i="0" u="none" strike="noStrike" kern="1200" cap="none" spc="-50" normalizeH="0" baseline="0" noProof="0" dirty="0">
                <a:ln w="3175">
                  <a:noFill/>
                </a:ln>
                <a:solidFill>
                  <a:srgbClr val="000000"/>
                </a:solidFill>
                <a:effectLst/>
                <a:uLnTx/>
                <a:uFillTx/>
                <a:latin typeface="Segoe UI"/>
                <a:ea typeface="+mn-ea"/>
                <a:cs typeface="Segoe UI" pitchFamily="34" charset="0"/>
              </a:rPr>
              <a:t>Interactive analytics service for fast flowing data</a:t>
            </a:r>
          </a:p>
        </p:txBody>
      </p:sp>
      <p:sp>
        <p:nvSpPr>
          <p:cNvPr id="20" name="Text Placeholder 3">
            <a:extLst>
              <a:ext uri="{FF2B5EF4-FFF2-40B4-BE49-F238E27FC236}">
                <a16:creationId xmlns:a16="http://schemas.microsoft.com/office/drawing/2014/main" id="{244EB829-A814-4050-953E-3BA917E7A876}"/>
              </a:ext>
            </a:extLst>
          </p:cNvPr>
          <p:cNvSpPr txBox="1">
            <a:spLocks/>
          </p:cNvSpPr>
          <p:nvPr/>
        </p:nvSpPr>
        <p:spPr bwMode="gray">
          <a:xfrm>
            <a:off x="998700" y="4007115"/>
            <a:ext cx="2252169" cy="1387175"/>
          </a:xfrm>
          <a:prstGeom prst="rect">
            <a:avLst/>
          </a:prstGeom>
        </p:spPr>
        <p:txBody>
          <a:bodyPr vert="horz" wrap="square" lIns="0" tIns="0" rIns="0" bIns="0" rtlCol="0" anchor="t">
            <a:spAutoFit/>
          </a:bodyPr>
          <a:lstStyle>
            <a:lvl1pPr marL="0" marR="0" indent="0" algn="l" defTabSz="932742" rtl="0" eaLnBrk="1" fontAlgn="auto" latinLnBrk="0" hangingPunct="1">
              <a:lnSpc>
                <a:spcPts val="1800"/>
              </a:lnSpc>
              <a:spcBef>
                <a:spcPts val="0"/>
              </a:spcBef>
              <a:spcAft>
                <a:spcPts val="600"/>
              </a:spcAft>
              <a:buClrTx/>
              <a:buSzPct val="90000"/>
              <a:buFont typeface="Wingdings" panose="05000000000000000000" pitchFamily="2" charset="2"/>
              <a:buNone/>
              <a:tabLst/>
              <a:defRPr sz="1400" b="0" kern="1200" spc="0" baseline="0">
                <a:solidFill>
                  <a:schemeClr val="tx2"/>
                </a:solidFill>
                <a:latin typeface="+mj-lt"/>
                <a:ea typeface="+mn-ea"/>
                <a:cs typeface="+mn-cs"/>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6858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9144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896386" rtl="0" eaLnBrk="1" fontAlgn="auto" latinLnBrk="0" hangingPunct="1">
              <a:lnSpc>
                <a:spcPct val="100000"/>
              </a:lnSpc>
              <a:spcBef>
                <a:spcPts val="0"/>
              </a:spcBef>
              <a:spcAft>
                <a:spcPts val="1800"/>
              </a:spcAft>
              <a:buClrTx/>
              <a:buSzTx/>
              <a:buFont typeface="Wingdings" panose="05000000000000000000" pitchFamily="2" charset="2"/>
              <a:buNone/>
              <a:tabLst/>
              <a:defRPr/>
            </a:pPr>
            <a:r>
              <a:rPr kumimoji="0" lang="en-US" sz="2157" b="0" i="0" u="none" strike="noStrike" kern="1200" cap="none" spc="0" normalizeH="0" baseline="0" noProof="0">
                <a:ln>
                  <a:noFill/>
                </a:ln>
                <a:solidFill>
                  <a:srgbClr val="0078D4"/>
                </a:solidFill>
                <a:effectLst/>
                <a:uLnTx/>
                <a:uFillTx/>
                <a:latin typeface="Segoe UI Semibold" charset="0"/>
                <a:ea typeface="+mn-ea"/>
                <a:cs typeface="Segoe UI Semibold" charset="0"/>
              </a:rPr>
              <a:t>Cuts down time-to-insight</a:t>
            </a:r>
            <a:endParaRPr kumimoji="0" lang="en-US" sz="2157" b="0" i="0" u="none" strike="noStrike" kern="1200" cap="none" spc="0" normalizeH="0" baseline="0" noProof="0">
              <a:ln>
                <a:noFill/>
              </a:ln>
              <a:solidFill>
                <a:srgbClr val="000000"/>
              </a:solidFill>
              <a:effectLst/>
              <a:uLnTx/>
              <a:uFillTx/>
              <a:latin typeface="Segoe UI Semibold" charset="0"/>
              <a:ea typeface="+mn-ea"/>
              <a:cs typeface="Segoe UI Semibold" charset="0"/>
            </a:endParaRPr>
          </a:p>
          <a:p>
            <a:pPr marL="0" marR="0" lvl="0" indent="0" algn="ctr" defTabSz="896386" rtl="0" eaLnBrk="1" fontAlgn="auto" latinLnBrk="0" hangingPunct="1">
              <a:lnSpc>
                <a:spcPct val="100000"/>
              </a:lnSpc>
              <a:spcBef>
                <a:spcPts val="0"/>
              </a:spcBef>
              <a:spcAft>
                <a:spcPts val="18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000000"/>
                </a:solidFill>
                <a:effectLst/>
                <a:uLnTx/>
                <a:uFillTx/>
                <a:latin typeface="Segoe UI"/>
                <a:ea typeface="+mn-ea"/>
                <a:cs typeface="Segoe UI Semibold" charset="0"/>
              </a:rPr>
              <a:t>Get real-time insights from fast-flowing data</a:t>
            </a:r>
            <a:endParaRPr kumimoji="0" lang="en-US" sz="2157" b="0" i="0" u="none" strike="noStrike" kern="1200" cap="none" spc="0" normalizeH="0" baseline="0" noProof="0">
              <a:ln>
                <a:noFill/>
              </a:ln>
              <a:solidFill>
                <a:srgbClr val="000000"/>
              </a:solidFill>
              <a:effectLst/>
              <a:uLnTx/>
              <a:uFillTx/>
              <a:latin typeface="Segoe UI"/>
              <a:ea typeface="+mn-ea"/>
              <a:cs typeface="Segoe UI Semibold" charset="0"/>
            </a:endParaRPr>
          </a:p>
        </p:txBody>
      </p:sp>
      <p:sp>
        <p:nvSpPr>
          <p:cNvPr id="21" name="Text Placeholder 4">
            <a:extLst>
              <a:ext uri="{FF2B5EF4-FFF2-40B4-BE49-F238E27FC236}">
                <a16:creationId xmlns:a16="http://schemas.microsoft.com/office/drawing/2014/main" id="{5D7D6E0F-56E7-4539-AF48-F2C195E7B6A2}"/>
              </a:ext>
            </a:extLst>
          </p:cNvPr>
          <p:cNvSpPr txBox="1">
            <a:spLocks/>
          </p:cNvSpPr>
          <p:nvPr/>
        </p:nvSpPr>
        <p:spPr bwMode="gray">
          <a:xfrm>
            <a:off x="8880385" y="4007115"/>
            <a:ext cx="2448106" cy="1387175"/>
          </a:xfrm>
          <a:prstGeom prst="rect">
            <a:avLst/>
          </a:prstGeom>
        </p:spPr>
        <p:txBody>
          <a:bodyPr vert="horz" wrap="square" lIns="0" tIns="0" rIns="0" bIns="0" rtlCol="0" anchor="t">
            <a:spAutoFit/>
          </a:bodyPr>
          <a:lstStyle>
            <a:lvl1pPr marL="0" marR="0" indent="0" algn="l" defTabSz="932742" rtl="0" eaLnBrk="1" fontAlgn="auto" latinLnBrk="0" hangingPunct="1">
              <a:lnSpc>
                <a:spcPts val="1800"/>
              </a:lnSpc>
              <a:spcBef>
                <a:spcPts val="0"/>
              </a:spcBef>
              <a:spcAft>
                <a:spcPts val="600"/>
              </a:spcAft>
              <a:buClrTx/>
              <a:buSzPct val="90000"/>
              <a:buFont typeface="Wingdings" panose="05000000000000000000" pitchFamily="2" charset="2"/>
              <a:buNone/>
              <a:tabLst/>
              <a:defRPr sz="1400" b="0" kern="1200" spc="0" baseline="0">
                <a:solidFill>
                  <a:schemeClr val="tx2"/>
                </a:solidFill>
                <a:latin typeface="+mj-lt"/>
                <a:ea typeface="+mn-ea"/>
                <a:cs typeface="+mn-cs"/>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6858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9144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896386" rtl="0" eaLnBrk="1" fontAlgn="auto" latinLnBrk="0" hangingPunct="1">
              <a:lnSpc>
                <a:spcPct val="100000"/>
              </a:lnSpc>
              <a:spcBef>
                <a:spcPts val="0"/>
              </a:spcBef>
              <a:spcAft>
                <a:spcPts val="1800"/>
              </a:spcAft>
              <a:buClrTx/>
              <a:buSzTx/>
              <a:buFont typeface="Wingdings" panose="05000000000000000000" pitchFamily="2" charset="2"/>
              <a:buNone/>
              <a:tabLst/>
              <a:defRPr/>
            </a:pPr>
            <a:r>
              <a:rPr kumimoji="0" lang="en-US" sz="2157" b="0" i="0" u="none" strike="noStrike" kern="1200" cap="none" spc="0" normalizeH="0" baseline="0" noProof="0">
                <a:ln>
                  <a:noFill/>
                </a:ln>
                <a:solidFill>
                  <a:srgbClr val="0078D4"/>
                </a:solidFill>
                <a:effectLst/>
                <a:uLnTx/>
                <a:uFillTx/>
                <a:latin typeface="Segoe UI Semibold" charset="0"/>
                <a:ea typeface="+mn-ea"/>
                <a:cs typeface="Segoe UI Semibold" charset="0"/>
              </a:rPr>
              <a:t>Enables data-driven culture</a:t>
            </a:r>
          </a:p>
          <a:p>
            <a:pPr marL="0" marR="0" lvl="0" indent="0" algn="ctr" defTabSz="896386" rtl="0" eaLnBrk="1" fontAlgn="auto" latinLnBrk="0" hangingPunct="1">
              <a:lnSpc>
                <a:spcPct val="100000"/>
              </a:lnSpc>
              <a:spcBef>
                <a:spcPts val="0"/>
              </a:spcBef>
              <a:spcAft>
                <a:spcPts val="6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000000"/>
                </a:solidFill>
                <a:effectLst/>
                <a:uLnTx/>
                <a:uFillTx/>
                <a:latin typeface="Segoe UI"/>
                <a:ea typeface="+mn-ea"/>
                <a:cs typeface="Segoe UI Semibold" charset="0"/>
              </a:rPr>
              <a:t>Proven intuitive and easy to use query language</a:t>
            </a:r>
          </a:p>
        </p:txBody>
      </p:sp>
      <p:cxnSp>
        <p:nvCxnSpPr>
          <p:cNvPr id="106" name="Straight Connector 105">
            <a:extLst>
              <a:ext uri="{FF2B5EF4-FFF2-40B4-BE49-F238E27FC236}">
                <a16:creationId xmlns:a16="http://schemas.microsoft.com/office/drawing/2014/main" id="{6E21C163-93A5-6C4F-9101-ACAA096BAE0D}"/>
              </a:ext>
            </a:extLst>
          </p:cNvPr>
          <p:cNvCxnSpPr>
            <a:cxnSpLocks/>
          </p:cNvCxnSpPr>
          <p:nvPr/>
        </p:nvCxnSpPr>
        <p:spPr bwMode="gray">
          <a:xfrm flipV="1">
            <a:off x="4037551" y="2843282"/>
            <a:ext cx="0" cy="2719156"/>
          </a:xfrm>
          <a:prstGeom prst="line">
            <a:avLst/>
          </a:prstGeom>
          <a:ln>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5A15F42A-99A5-624C-B5A0-06A2F221EA1E}"/>
              </a:ext>
            </a:extLst>
          </p:cNvPr>
          <p:cNvCxnSpPr>
            <a:cxnSpLocks/>
          </p:cNvCxnSpPr>
          <p:nvPr/>
        </p:nvCxnSpPr>
        <p:spPr bwMode="gray">
          <a:xfrm flipV="1">
            <a:off x="8105458" y="2843282"/>
            <a:ext cx="0" cy="2719156"/>
          </a:xfrm>
          <a:prstGeom prst="line">
            <a:avLst/>
          </a:prstGeom>
          <a:ln>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10" name="Picture 109">
            <a:extLst>
              <a:ext uri="{FF2B5EF4-FFF2-40B4-BE49-F238E27FC236}">
                <a16:creationId xmlns:a16="http://schemas.microsoft.com/office/drawing/2014/main" id="{4891125D-515C-FB40-9325-BF853F4003EF}"/>
              </a:ext>
            </a:extLst>
          </p:cNvPr>
          <p:cNvPicPr>
            <a:picLocks noChangeAspect="1"/>
          </p:cNvPicPr>
          <p:nvPr/>
        </p:nvPicPr>
        <p:blipFill>
          <a:blip r:embed="rId3"/>
          <a:stretch>
            <a:fillRect/>
          </a:stretch>
        </p:blipFill>
        <p:spPr>
          <a:xfrm>
            <a:off x="1827604" y="2961872"/>
            <a:ext cx="594360" cy="494153"/>
          </a:xfrm>
          <a:prstGeom prst="rect">
            <a:avLst/>
          </a:prstGeom>
        </p:spPr>
      </p:pic>
      <p:sp>
        <p:nvSpPr>
          <p:cNvPr id="19" name="Text Placeholder 2">
            <a:extLst>
              <a:ext uri="{FF2B5EF4-FFF2-40B4-BE49-F238E27FC236}">
                <a16:creationId xmlns:a16="http://schemas.microsoft.com/office/drawing/2014/main" id="{520E3882-687A-48F0-B86E-FF8AC657F897}"/>
              </a:ext>
            </a:extLst>
          </p:cNvPr>
          <p:cNvSpPr txBox="1">
            <a:spLocks/>
          </p:cNvSpPr>
          <p:nvPr/>
        </p:nvSpPr>
        <p:spPr bwMode="gray">
          <a:xfrm>
            <a:off x="4808447" y="4007115"/>
            <a:ext cx="2575106" cy="1285754"/>
          </a:xfrm>
          <a:prstGeom prst="rect">
            <a:avLst/>
          </a:prstGeom>
        </p:spPr>
        <p:txBody>
          <a:bodyPr vert="horz" wrap="square" lIns="0" tIns="0" rIns="0" bIns="0" rtlCol="0" anchor="t">
            <a:noAutofit/>
          </a:bodyPr>
          <a:lstStyle>
            <a:lvl1pPr marL="0" marR="0" indent="0" algn="l" defTabSz="932742" rtl="0" eaLnBrk="1" fontAlgn="auto" latinLnBrk="0" hangingPunct="1">
              <a:lnSpc>
                <a:spcPts val="1800"/>
              </a:lnSpc>
              <a:spcBef>
                <a:spcPts val="0"/>
              </a:spcBef>
              <a:spcAft>
                <a:spcPts val="600"/>
              </a:spcAft>
              <a:buClrTx/>
              <a:buSzPct val="90000"/>
              <a:buFont typeface="Wingdings" panose="05000000000000000000" pitchFamily="2" charset="2"/>
              <a:buNone/>
              <a:tabLst/>
              <a:defRPr sz="1400" b="0" kern="1200" spc="0" baseline="0">
                <a:solidFill>
                  <a:schemeClr val="tx2"/>
                </a:solidFill>
                <a:latin typeface="+mj-lt"/>
                <a:ea typeface="+mn-ea"/>
                <a:cs typeface="+mn-cs"/>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chemeClr val="tx1"/>
                </a:solidFill>
                <a:latin typeface="+mn-lt"/>
                <a:ea typeface="+mn-ea"/>
                <a:cs typeface="+mn-cs"/>
              </a:defRPr>
            </a:lvl2pPr>
            <a:lvl3pPr marL="4572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2"/>
                </a:solidFill>
                <a:latin typeface="+mj-lt"/>
                <a:ea typeface="+mn-ea"/>
                <a:cs typeface="+mn-cs"/>
              </a:defRPr>
            </a:lvl3pPr>
            <a:lvl4pPr marL="6858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n-lt"/>
                <a:ea typeface="+mn-ea"/>
                <a:cs typeface="+mn-cs"/>
              </a:defRPr>
            </a:lvl4pPr>
            <a:lvl5pPr marL="91440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200" b="1" kern="1200" spc="0" baseline="0">
                <a:solidFill>
                  <a:schemeClr val="tx1"/>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2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896386" rtl="0" eaLnBrk="1" fontAlgn="auto" latinLnBrk="0" hangingPunct="1">
              <a:lnSpc>
                <a:spcPct val="100000"/>
              </a:lnSpc>
              <a:spcBef>
                <a:spcPts val="0"/>
              </a:spcBef>
              <a:spcAft>
                <a:spcPts val="1800"/>
              </a:spcAft>
              <a:buClrTx/>
              <a:buSzTx/>
              <a:buFont typeface="Wingdings" panose="05000000000000000000" pitchFamily="2" charset="2"/>
              <a:buNone/>
              <a:tabLst/>
              <a:defRPr/>
            </a:pPr>
            <a:r>
              <a:rPr kumimoji="0" lang="en-US" sz="2157" b="0" i="0" u="none" strike="noStrike" kern="1200" cap="none" spc="0" normalizeH="0" baseline="0" noProof="0">
                <a:ln>
                  <a:noFill/>
                </a:ln>
                <a:solidFill>
                  <a:srgbClr val="0078D4"/>
                </a:solidFill>
                <a:effectLst/>
                <a:uLnTx/>
                <a:uFillTx/>
                <a:latin typeface="Segoe UI Semibold" charset="0"/>
                <a:ea typeface="+mn-ea"/>
                <a:cs typeface="Segoe UI Semibold" charset="0"/>
              </a:rPr>
              <a:t>Fully managed</a:t>
            </a:r>
          </a:p>
          <a:p>
            <a:pPr marL="0" marR="0" lvl="0" indent="0" algn="ctr" defTabSz="896386" rtl="0" eaLnBrk="1" fontAlgn="auto" latinLnBrk="0" hangingPunct="1">
              <a:lnSpc>
                <a:spcPts val="1800"/>
              </a:lnSpc>
              <a:spcBef>
                <a:spcPts val="0"/>
              </a:spcBef>
              <a:spcAft>
                <a:spcPts val="1800"/>
              </a:spcAft>
              <a:buClrTx/>
              <a:buSzTx/>
              <a:buFont typeface="Wingdings" panose="05000000000000000000" pitchFamily="2" charset="2"/>
              <a:buNone/>
              <a:tabLst/>
              <a:defRPr/>
            </a:pPr>
            <a:endParaRPr kumimoji="0" lang="en-US" sz="1600" b="0" i="0" u="none" strike="noStrike" kern="1200" cap="none" spc="0" normalizeH="0" baseline="0" noProof="0">
              <a:ln>
                <a:noFill/>
              </a:ln>
              <a:solidFill>
                <a:srgbClr val="000000"/>
              </a:solidFill>
              <a:effectLst/>
              <a:uLnTx/>
              <a:uFillTx/>
              <a:latin typeface="Segoe UI"/>
              <a:ea typeface="+mn-ea"/>
              <a:cs typeface="Segoe UI Semibold" charset="0"/>
            </a:endParaRPr>
          </a:p>
          <a:p>
            <a:pPr marL="0" marR="0" lvl="0" indent="0" algn="ctr" defTabSz="896386" rtl="0" eaLnBrk="1" fontAlgn="auto" latinLnBrk="0" hangingPunct="1">
              <a:lnSpc>
                <a:spcPts val="1800"/>
              </a:lnSpc>
              <a:spcBef>
                <a:spcPts val="0"/>
              </a:spcBef>
              <a:spcAft>
                <a:spcPts val="1800"/>
              </a:spcAft>
              <a:buClrTx/>
              <a:buSzTx/>
              <a:buFont typeface="Wingdings" panose="05000000000000000000" pitchFamily="2" charset="2"/>
              <a:buNone/>
              <a:tabLst/>
              <a:defRPr/>
            </a:pPr>
            <a:r>
              <a:rPr kumimoji="0" lang="en-US" sz="1600" b="0" i="0" u="none" strike="noStrike" kern="1200" cap="none" spc="0" normalizeH="0" baseline="0" noProof="0" err="1">
                <a:ln>
                  <a:noFill/>
                </a:ln>
                <a:solidFill>
                  <a:srgbClr val="000000"/>
                </a:solidFill>
                <a:effectLst/>
                <a:uLnTx/>
                <a:uFillTx/>
                <a:latin typeface="Segoe UI"/>
                <a:ea typeface="+mn-ea"/>
                <a:cs typeface="Segoe UI Semibold" charset="0"/>
              </a:rPr>
              <a:t>Autoscale</a:t>
            </a:r>
            <a:r>
              <a:rPr kumimoji="0" lang="en-US" sz="1600" b="0" i="0" u="none" strike="noStrike" kern="1200" cap="none" spc="0" normalizeH="0" baseline="0" noProof="0">
                <a:ln>
                  <a:noFill/>
                </a:ln>
                <a:solidFill>
                  <a:srgbClr val="000000"/>
                </a:solidFill>
                <a:effectLst/>
                <a:uLnTx/>
                <a:uFillTx/>
                <a:latin typeface="Segoe UI"/>
                <a:ea typeface="+mn-ea"/>
                <a:cs typeface="Segoe UI Semibold" charset="0"/>
              </a:rPr>
              <a:t> and maintenance free indexing</a:t>
            </a:r>
          </a:p>
        </p:txBody>
      </p:sp>
      <p:pic>
        <p:nvPicPr>
          <p:cNvPr id="112" name="Picture 111">
            <a:extLst>
              <a:ext uri="{FF2B5EF4-FFF2-40B4-BE49-F238E27FC236}">
                <a16:creationId xmlns:a16="http://schemas.microsoft.com/office/drawing/2014/main" id="{39D3B529-154B-C542-BC69-EC4A41FFA225}"/>
              </a:ext>
            </a:extLst>
          </p:cNvPr>
          <p:cNvPicPr>
            <a:picLocks noChangeAspect="1"/>
          </p:cNvPicPr>
          <p:nvPr/>
        </p:nvPicPr>
        <p:blipFill>
          <a:blip r:embed="rId4"/>
          <a:stretch>
            <a:fillRect/>
          </a:stretch>
        </p:blipFill>
        <p:spPr>
          <a:xfrm>
            <a:off x="5826819" y="2911768"/>
            <a:ext cx="538362" cy="594360"/>
          </a:xfrm>
          <a:prstGeom prst="rect">
            <a:avLst/>
          </a:prstGeom>
        </p:spPr>
      </p:pic>
      <p:pic>
        <p:nvPicPr>
          <p:cNvPr id="113" name="Picture 112">
            <a:extLst>
              <a:ext uri="{FF2B5EF4-FFF2-40B4-BE49-F238E27FC236}">
                <a16:creationId xmlns:a16="http://schemas.microsoft.com/office/drawing/2014/main" id="{37836FB0-37F9-2841-B732-93CE6FF26245}"/>
              </a:ext>
            </a:extLst>
          </p:cNvPr>
          <p:cNvPicPr>
            <a:picLocks noChangeAspect="1"/>
          </p:cNvPicPr>
          <p:nvPr/>
        </p:nvPicPr>
        <p:blipFill>
          <a:blip r:embed="rId5"/>
          <a:stretch>
            <a:fillRect/>
          </a:stretch>
        </p:blipFill>
        <p:spPr>
          <a:xfrm>
            <a:off x="9807258" y="3077796"/>
            <a:ext cx="594360" cy="262304"/>
          </a:xfrm>
          <a:prstGeom prst="rect">
            <a:avLst/>
          </a:prstGeom>
        </p:spPr>
      </p:pic>
    </p:spTree>
    <p:extLst>
      <p:ext uri="{BB962C8B-B14F-4D97-AF65-F5344CB8AC3E}">
        <p14:creationId xmlns:p14="http://schemas.microsoft.com/office/powerpoint/2010/main" val="27404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BB5A8-5B15-4191-B2B2-C5FA011423F6}"/>
              </a:ext>
            </a:extLst>
          </p:cNvPr>
          <p:cNvSpPr>
            <a:spLocks noGrp="1"/>
          </p:cNvSpPr>
          <p:nvPr>
            <p:ph type="title"/>
          </p:nvPr>
        </p:nvSpPr>
        <p:spPr/>
        <p:txBody>
          <a:bodyPr/>
          <a:lstStyle/>
          <a:p>
            <a:r>
              <a:rPr lang="en-IN" dirty="0"/>
              <a:t>Use Cases</a:t>
            </a:r>
          </a:p>
        </p:txBody>
      </p:sp>
      <p:pic>
        <p:nvPicPr>
          <p:cNvPr id="4" name="Picture 3">
            <a:extLst>
              <a:ext uri="{FF2B5EF4-FFF2-40B4-BE49-F238E27FC236}">
                <a16:creationId xmlns:a16="http://schemas.microsoft.com/office/drawing/2014/main" id="{D6B0C8B5-E578-4368-8B63-93F414621257}"/>
              </a:ext>
            </a:extLst>
          </p:cNvPr>
          <p:cNvPicPr>
            <a:picLocks noChangeAspect="1"/>
          </p:cNvPicPr>
          <p:nvPr/>
        </p:nvPicPr>
        <p:blipFill>
          <a:blip r:embed="rId2"/>
          <a:stretch>
            <a:fillRect/>
          </a:stretch>
        </p:blipFill>
        <p:spPr>
          <a:xfrm>
            <a:off x="294131" y="1144078"/>
            <a:ext cx="11603737" cy="4389947"/>
          </a:xfrm>
          <a:prstGeom prst="rect">
            <a:avLst/>
          </a:prstGeom>
        </p:spPr>
      </p:pic>
    </p:spTree>
    <p:extLst>
      <p:ext uri="{BB962C8B-B14F-4D97-AF65-F5344CB8AC3E}">
        <p14:creationId xmlns:p14="http://schemas.microsoft.com/office/powerpoint/2010/main" val="61553304"/>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Kusto Query Language </a:t>
            </a:r>
            <a:endParaRPr lang="en-US" dirty="0"/>
          </a:p>
        </p:txBody>
      </p:sp>
      <p:sp>
        <p:nvSpPr>
          <p:cNvPr id="3" name="Rectangle 2"/>
          <p:cNvSpPr/>
          <p:nvPr/>
        </p:nvSpPr>
        <p:spPr>
          <a:xfrm>
            <a:off x="457198" y="1545657"/>
            <a:ext cx="10113819" cy="4154984"/>
          </a:xfrm>
          <a:prstGeom prst="rect">
            <a:avLst/>
          </a:prstGeom>
        </p:spPr>
        <p:txBody>
          <a:bodyPr wrap="square">
            <a:spAutoFit/>
          </a:bodyPr>
          <a:lstStyle/>
          <a:p>
            <a:pPr marL="285750" indent="-285750">
              <a:buFont typeface="Arial" panose="020B0604020202020204" pitchFamily="34" charset="0"/>
              <a:buChar char="•"/>
            </a:pPr>
            <a:r>
              <a:rPr lang="en-US" sz="2400" dirty="0">
                <a:solidFill>
                  <a:srgbClr val="171717"/>
                </a:solidFill>
                <a:latin typeface="Segoe UI" panose="020B0502040204020203" pitchFamily="34" charset="0"/>
              </a:rPr>
              <a:t>A</a:t>
            </a:r>
            <a:r>
              <a:rPr lang="en-US" dirty="0" smtClean="0">
                <a:solidFill>
                  <a:srgbClr val="171717"/>
                </a:solidFill>
                <a:latin typeface="Segoe UI" panose="020B0502040204020203" pitchFamily="34" charset="0"/>
              </a:rPr>
              <a:t> </a:t>
            </a:r>
            <a:r>
              <a:rPr lang="en-US" sz="2400" dirty="0">
                <a:solidFill>
                  <a:srgbClr val="171717"/>
                </a:solidFill>
                <a:latin typeface="Segoe UI" panose="020B0502040204020203" pitchFamily="34" charset="0"/>
              </a:rPr>
              <a:t>Kusto</a:t>
            </a:r>
            <a:r>
              <a:rPr lang="en-US" sz="2400" dirty="0" smtClean="0">
                <a:solidFill>
                  <a:srgbClr val="171717"/>
                </a:solidFill>
                <a:latin typeface="Segoe UI" panose="020B0502040204020203" pitchFamily="34" charset="0"/>
              </a:rPr>
              <a:t> query </a:t>
            </a:r>
            <a:r>
              <a:rPr lang="en-US" sz="2400" dirty="0">
                <a:solidFill>
                  <a:srgbClr val="171717"/>
                </a:solidFill>
                <a:latin typeface="Segoe UI" panose="020B0502040204020203" pitchFamily="34" charset="0"/>
              </a:rPr>
              <a:t>is a read-only request to process data and return </a:t>
            </a:r>
            <a:r>
              <a:rPr lang="en-US" sz="2400" dirty="0" smtClean="0">
                <a:solidFill>
                  <a:srgbClr val="171717"/>
                </a:solidFill>
                <a:latin typeface="Segoe UI" panose="020B0502040204020203" pitchFamily="34" charset="0"/>
              </a:rPr>
              <a:t>results</a:t>
            </a:r>
          </a:p>
          <a:p>
            <a:pPr marL="285750" indent="-285750">
              <a:buFont typeface="Arial" panose="020B0604020202020204" pitchFamily="34" charset="0"/>
              <a:buChar char="•"/>
            </a:pPr>
            <a:endParaRPr lang="en-US" sz="2400" dirty="0">
              <a:solidFill>
                <a:srgbClr val="171717"/>
              </a:solidFill>
              <a:latin typeface="Segoe UI" panose="020B0502040204020203" pitchFamily="34" charset="0"/>
            </a:endParaRPr>
          </a:p>
          <a:p>
            <a:pPr marL="285750" indent="-285750">
              <a:buFont typeface="Arial" panose="020B0604020202020204" pitchFamily="34" charset="0"/>
              <a:buChar char="•"/>
            </a:pPr>
            <a:r>
              <a:rPr lang="en-US" sz="2400" b="1" dirty="0" smtClean="0">
                <a:solidFill>
                  <a:srgbClr val="171717"/>
                </a:solidFill>
                <a:latin typeface="Segoe UI" panose="020B0502040204020203" pitchFamily="34" charset="0"/>
              </a:rPr>
              <a:t>Syntax</a:t>
            </a:r>
            <a:r>
              <a:rPr lang="en-US" sz="2400" dirty="0" smtClean="0">
                <a:solidFill>
                  <a:srgbClr val="171717"/>
                </a:solidFill>
                <a:latin typeface="Segoe UI" panose="020B0502040204020203" pitchFamily="34" charset="0"/>
              </a:rPr>
              <a:t> :  Has </a:t>
            </a:r>
            <a:r>
              <a:rPr lang="en-US" sz="2400" dirty="0">
                <a:solidFill>
                  <a:srgbClr val="171717"/>
                </a:solidFill>
                <a:latin typeface="Segoe UI" panose="020B0502040204020203" pitchFamily="34" charset="0"/>
              </a:rPr>
              <a:t>tabular data flow from one tabular query operator to another, starting with data source (e.g. a table in a database, or an operator that produces data) and then flowing through a set of data transformation operators that are bound together through the use of the pipe (|) delimiter</a:t>
            </a:r>
            <a:r>
              <a:rPr lang="en-US" sz="2400" dirty="0" smtClean="0">
                <a:solidFill>
                  <a:srgbClr val="171717"/>
                </a:solidFill>
                <a:latin typeface="Segoe UI" panose="020B0502040204020203" pitchFamily="34" charset="0"/>
              </a:rPr>
              <a:t>.</a:t>
            </a:r>
          </a:p>
          <a:p>
            <a:r>
              <a:rPr lang="en-US" sz="2400" dirty="0">
                <a:solidFill>
                  <a:srgbClr val="171717"/>
                </a:solidFill>
                <a:latin typeface="Segoe UI" panose="020B0502040204020203" pitchFamily="34" charset="0"/>
              </a:rPr>
              <a:t> </a:t>
            </a:r>
            <a:r>
              <a:rPr lang="en-US" sz="2400" dirty="0" smtClean="0">
                <a:solidFill>
                  <a:srgbClr val="171717"/>
                </a:solidFill>
                <a:latin typeface="Segoe UI" panose="020B0502040204020203" pitchFamily="34" charset="0"/>
              </a:rPr>
              <a:t>   </a:t>
            </a:r>
            <a:r>
              <a:rPr lang="en-US" sz="2400" dirty="0" err="1" smtClean="0">
                <a:solidFill>
                  <a:srgbClr val="171717"/>
                </a:solidFill>
                <a:latin typeface="Segoe UI" panose="020B0502040204020203" pitchFamily="34" charset="0"/>
              </a:rPr>
              <a:t>Eg</a:t>
            </a:r>
            <a:r>
              <a:rPr lang="en-US" sz="2400" dirty="0" smtClean="0">
                <a:solidFill>
                  <a:srgbClr val="171717"/>
                </a:solidFill>
                <a:latin typeface="Segoe UI" panose="020B0502040204020203" pitchFamily="34" charset="0"/>
              </a:rPr>
              <a:t> :</a:t>
            </a:r>
            <a:endParaRPr lang="en-US" sz="2400" dirty="0">
              <a:solidFill>
                <a:srgbClr val="171717"/>
              </a:solidFill>
              <a:latin typeface="Segoe UI" panose="020B0502040204020203" pitchFamily="34" charset="0"/>
            </a:endParaRPr>
          </a:p>
          <a:p>
            <a:pPr lvl="1"/>
            <a:r>
              <a:rPr lang="en-US" sz="2400" dirty="0" smtClean="0">
                <a:solidFill>
                  <a:srgbClr val="171717"/>
                </a:solidFill>
                <a:latin typeface="Segoe UI" panose="020B0502040204020203" pitchFamily="34" charset="0"/>
              </a:rPr>
              <a:t>   </a:t>
            </a:r>
            <a:r>
              <a:rPr lang="en-US" sz="2400" dirty="0" err="1" smtClean="0">
                <a:solidFill>
                  <a:srgbClr val="171717"/>
                </a:solidFill>
                <a:latin typeface="Segoe UI" panose="020B0502040204020203" pitchFamily="34" charset="0"/>
              </a:rPr>
              <a:t>StormEvents</a:t>
            </a:r>
            <a:r>
              <a:rPr lang="en-US" sz="2400" dirty="0" smtClean="0">
                <a:solidFill>
                  <a:srgbClr val="171717"/>
                </a:solidFill>
                <a:latin typeface="Segoe UI" panose="020B0502040204020203" pitchFamily="34" charset="0"/>
              </a:rPr>
              <a:t> </a:t>
            </a:r>
            <a:r>
              <a:rPr lang="en-US" sz="2400" dirty="0">
                <a:solidFill>
                  <a:srgbClr val="171717"/>
                </a:solidFill>
                <a:latin typeface="Segoe UI" panose="020B0502040204020203" pitchFamily="34" charset="0"/>
              </a:rPr>
              <a:t>| where </a:t>
            </a:r>
            <a:r>
              <a:rPr lang="en-US" sz="2400" dirty="0" err="1">
                <a:solidFill>
                  <a:srgbClr val="171717"/>
                </a:solidFill>
                <a:latin typeface="Segoe UI" panose="020B0502040204020203" pitchFamily="34" charset="0"/>
              </a:rPr>
              <a:t>StartTime</a:t>
            </a:r>
            <a:r>
              <a:rPr lang="en-US" sz="2400" dirty="0">
                <a:solidFill>
                  <a:srgbClr val="171717"/>
                </a:solidFill>
                <a:latin typeface="Segoe UI" panose="020B0502040204020203" pitchFamily="34" charset="0"/>
              </a:rPr>
              <a:t> &gt;= </a:t>
            </a:r>
            <a:r>
              <a:rPr lang="en-US" sz="2400" dirty="0" err="1">
                <a:solidFill>
                  <a:srgbClr val="171717"/>
                </a:solidFill>
                <a:latin typeface="Segoe UI" panose="020B0502040204020203" pitchFamily="34" charset="0"/>
              </a:rPr>
              <a:t>datetime</a:t>
            </a:r>
            <a:r>
              <a:rPr lang="en-US" sz="2400" dirty="0">
                <a:solidFill>
                  <a:srgbClr val="171717"/>
                </a:solidFill>
                <a:latin typeface="Segoe UI" panose="020B0502040204020203" pitchFamily="34" charset="0"/>
              </a:rPr>
              <a:t>(2007-11-01) and </a:t>
            </a:r>
            <a:r>
              <a:rPr lang="en-US" sz="2400" dirty="0" err="1">
                <a:solidFill>
                  <a:srgbClr val="171717"/>
                </a:solidFill>
                <a:latin typeface="Segoe UI" panose="020B0502040204020203" pitchFamily="34" charset="0"/>
              </a:rPr>
              <a:t>StartTime</a:t>
            </a:r>
            <a:r>
              <a:rPr lang="en-US" sz="2400" dirty="0">
                <a:solidFill>
                  <a:srgbClr val="171717"/>
                </a:solidFill>
                <a:latin typeface="Segoe UI" panose="020B0502040204020203" pitchFamily="34" charset="0"/>
              </a:rPr>
              <a:t> &lt; </a:t>
            </a:r>
            <a:r>
              <a:rPr lang="en-US" sz="2400" dirty="0" err="1">
                <a:solidFill>
                  <a:srgbClr val="171717"/>
                </a:solidFill>
                <a:latin typeface="Segoe UI" panose="020B0502040204020203" pitchFamily="34" charset="0"/>
              </a:rPr>
              <a:t>datetime</a:t>
            </a:r>
            <a:r>
              <a:rPr lang="en-US" sz="2400" dirty="0">
                <a:solidFill>
                  <a:srgbClr val="171717"/>
                </a:solidFill>
                <a:latin typeface="Segoe UI" panose="020B0502040204020203" pitchFamily="34" charset="0"/>
              </a:rPr>
              <a:t>(2007-12-01) | where State == "FLORIDA" | count </a:t>
            </a:r>
          </a:p>
          <a:p>
            <a:pPr lvl="1"/>
            <a:r>
              <a:rPr lang="en-US" sz="2400" dirty="0" smtClean="0">
                <a:solidFill>
                  <a:srgbClr val="171717"/>
                </a:solidFill>
                <a:latin typeface="Segoe UI" panose="020B0502040204020203" pitchFamily="34" charset="0"/>
              </a:rPr>
              <a:t>      </a:t>
            </a:r>
            <a:endParaRPr lang="en-US" sz="2400" dirty="0">
              <a:solidFill>
                <a:srgbClr val="171717"/>
              </a:solidFill>
              <a:latin typeface="Segoe UI" panose="020B0502040204020203" pitchFamily="34" charset="0"/>
            </a:endParaRPr>
          </a:p>
        </p:txBody>
      </p:sp>
    </p:spTree>
    <p:extLst>
      <p:ext uri="{BB962C8B-B14F-4D97-AF65-F5344CB8AC3E}">
        <p14:creationId xmlns:p14="http://schemas.microsoft.com/office/powerpoint/2010/main" val="685385590"/>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Schema Mapping in Kusto</a:t>
            </a:r>
            <a:endParaRPr lang="en-US" dirty="0"/>
          </a:p>
        </p:txBody>
      </p:sp>
      <p:sp>
        <p:nvSpPr>
          <p:cNvPr id="3" name="Rectangle 2"/>
          <p:cNvSpPr/>
          <p:nvPr/>
        </p:nvSpPr>
        <p:spPr bwMode="auto">
          <a:xfrm>
            <a:off x="720436" y="2258291"/>
            <a:ext cx="4447309" cy="242454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smtClean="0">
              <a:gradFill>
                <a:gsLst>
                  <a:gs pos="0">
                    <a:srgbClr val="FFFFFF"/>
                  </a:gs>
                  <a:gs pos="100000">
                    <a:srgbClr val="FFFFFF"/>
                  </a:gs>
                </a:gsLst>
                <a:lin ang="5400000" scaled="0"/>
              </a:gradFill>
              <a:ea typeface="Segoe UI" pitchFamily="34" charset="0"/>
              <a:cs typeface="Segoe UI" pitchFamily="34" charset="0"/>
            </a:endParaRPr>
          </a:p>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a:p>
            <a:pPr algn="l" defTabSz="932472" fontAlgn="base">
              <a:spcBef>
                <a:spcPct val="0"/>
              </a:spcBef>
              <a:spcAft>
                <a:spcPct val="0"/>
              </a:spcAft>
            </a:pPr>
            <a:r>
              <a:rPr lang="en-US" sz="2000" dirty="0" smtClean="0">
                <a:gradFill>
                  <a:gsLst>
                    <a:gs pos="0">
                      <a:srgbClr val="FFFFFF"/>
                    </a:gs>
                    <a:gs pos="100000">
                      <a:srgbClr val="FFFFFF"/>
                    </a:gs>
                  </a:gsLst>
                  <a:lin ang="5400000" scaled="0"/>
                </a:gradFill>
                <a:ea typeface="Segoe UI" pitchFamily="34" charset="0"/>
                <a:cs typeface="Segoe UI" pitchFamily="34" charset="0"/>
              </a:rPr>
              <a:t>	CSV Mapping</a:t>
            </a:r>
          </a:p>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a:p>
            <a:pPr algn="l" defTabSz="932472" fontAlgn="base">
              <a:spcBef>
                <a:spcPct val="0"/>
              </a:spcBef>
              <a:spcAft>
                <a:spcPct val="0"/>
              </a:spcAft>
            </a:pPr>
            <a:r>
              <a:rPr lang="en-US" sz="2000" dirty="0" smtClean="0">
                <a:gradFill>
                  <a:gsLst>
                    <a:gs pos="0">
                      <a:srgbClr val="FFFFFF"/>
                    </a:gs>
                    <a:gs pos="100000">
                      <a:srgbClr val="FFFFFF"/>
                    </a:gs>
                  </a:gsLst>
                  <a:lin ang="5400000" scaled="0"/>
                </a:gradFill>
                <a:ea typeface="Segoe UI" pitchFamily="34" charset="0"/>
                <a:cs typeface="Segoe UI" pitchFamily="34" charset="0"/>
              </a:rPr>
              <a:t>     Ordinal Based Mapping</a:t>
            </a:r>
            <a:endParaRPr lang="en-US" sz="20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6317672" y="2258291"/>
            <a:ext cx="4447309" cy="242454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a:p>
            <a:pPr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a:p>
            <a:pP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	JSON / AVRO Mapping</a:t>
            </a:r>
          </a:p>
          <a:p>
            <a:pPr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a:p>
            <a:pP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	Path or Field Name based mapping</a:t>
            </a:r>
          </a:p>
        </p:txBody>
      </p:sp>
    </p:spTree>
    <p:extLst>
      <p:ext uri="{BB962C8B-B14F-4D97-AF65-F5344CB8AC3E}">
        <p14:creationId xmlns:p14="http://schemas.microsoft.com/office/powerpoint/2010/main" val="786048209"/>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Kusto Query Language – Practice Platforms</a:t>
            </a:r>
            <a:endParaRPr lang="en-US" dirty="0"/>
          </a:p>
        </p:txBody>
      </p:sp>
      <p:sp>
        <p:nvSpPr>
          <p:cNvPr id="3" name="Rectangle 2"/>
          <p:cNvSpPr/>
          <p:nvPr/>
        </p:nvSpPr>
        <p:spPr bwMode="auto">
          <a:xfrm>
            <a:off x="720436" y="2258292"/>
            <a:ext cx="3519055" cy="1676400"/>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smtClean="0">
                <a:solidFill>
                  <a:schemeClr val="tx1"/>
                </a:solidFill>
                <a:ea typeface="Segoe UI" pitchFamily="34" charset="0"/>
                <a:cs typeface="Segoe UI" pitchFamily="34" charset="0"/>
              </a:rPr>
              <a:t>Log  Analytics</a:t>
            </a:r>
          </a:p>
          <a:p>
            <a:pPr algn="l" defTabSz="932472" fontAlgn="base">
              <a:spcBef>
                <a:spcPct val="0"/>
              </a:spcBef>
              <a:spcAft>
                <a:spcPct val="0"/>
              </a:spcAft>
            </a:pPr>
            <a:endParaRPr lang="en-US" sz="2000" dirty="0">
              <a:solidFill>
                <a:schemeClr val="tx1"/>
              </a:solidFill>
              <a:ea typeface="Segoe UI" pitchFamily="34" charset="0"/>
              <a:cs typeface="Segoe UI" pitchFamily="34" charset="0"/>
            </a:endParaRPr>
          </a:p>
          <a:p>
            <a:pPr algn="l" defTabSz="932472" fontAlgn="base">
              <a:spcBef>
                <a:spcPct val="0"/>
              </a:spcBef>
              <a:spcAft>
                <a:spcPct val="0"/>
              </a:spcAft>
            </a:pPr>
            <a:r>
              <a:rPr lang="en-US" sz="2000" dirty="0" smtClean="0">
                <a:solidFill>
                  <a:schemeClr val="tx1"/>
                </a:solidFill>
                <a:ea typeface="Segoe UI" pitchFamily="34" charset="0"/>
                <a:cs typeface="Segoe UI" pitchFamily="34" charset="0"/>
              </a:rPr>
              <a:t>https://aka.ms//LADemo</a:t>
            </a:r>
            <a:endParaRPr lang="en-US" sz="2000" dirty="0" smtClean="0">
              <a:solidFill>
                <a:schemeClr val="tx1"/>
              </a:solidFill>
              <a:ea typeface="Segoe UI" pitchFamily="34" charset="0"/>
              <a:cs typeface="Segoe UI" pitchFamily="34" charset="0"/>
            </a:endParaRPr>
          </a:p>
        </p:txBody>
      </p:sp>
      <p:sp>
        <p:nvSpPr>
          <p:cNvPr id="4" name="Rectangle 3"/>
          <p:cNvSpPr/>
          <p:nvPr/>
        </p:nvSpPr>
        <p:spPr bwMode="auto">
          <a:xfrm>
            <a:off x="4648199" y="2258292"/>
            <a:ext cx="3519055" cy="16764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r>
              <a:rPr lang="en-US" sz="2000" dirty="0" smtClean="0">
                <a:solidFill>
                  <a:schemeClr val="tx1"/>
                </a:solidFill>
                <a:ea typeface="Segoe UI" pitchFamily="34" charset="0"/>
                <a:cs typeface="Segoe UI" pitchFamily="34" charset="0"/>
              </a:rPr>
              <a:t>Application Insights</a:t>
            </a:r>
          </a:p>
          <a:p>
            <a:pPr defTabSz="932472" fontAlgn="base">
              <a:spcBef>
                <a:spcPct val="0"/>
              </a:spcBef>
              <a:spcAft>
                <a:spcPct val="0"/>
              </a:spcAft>
            </a:pPr>
            <a:endParaRPr lang="en-US" sz="2000" dirty="0">
              <a:solidFill>
                <a:schemeClr val="tx1"/>
              </a:solidFill>
              <a:ea typeface="Segoe UI" pitchFamily="34" charset="0"/>
              <a:cs typeface="Segoe UI" pitchFamily="34" charset="0"/>
            </a:endParaRPr>
          </a:p>
          <a:p>
            <a:pPr defTabSz="932472" fontAlgn="base">
              <a:spcBef>
                <a:spcPct val="0"/>
              </a:spcBef>
              <a:spcAft>
                <a:spcPct val="0"/>
              </a:spcAft>
            </a:pPr>
            <a:r>
              <a:rPr lang="en-US" sz="2000" dirty="0" smtClean="0">
                <a:solidFill>
                  <a:schemeClr val="tx1"/>
                </a:solidFill>
                <a:ea typeface="Segoe UI" pitchFamily="34" charset="0"/>
                <a:cs typeface="Segoe UI" pitchFamily="34" charset="0"/>
              </a:rPr>
              <a:t>Https://aka.ms/AIAnalyticsDemo</a:t>
            </a:r>
            <a:endParaRPr lang="en-US" sz="2000" dirty="0">
              <a:solidFill>
                <a:schemeClr val="tx1"/>
              </a:solidFill>
              <a:ea typeface="Segoe UI" pitchFamily="34" charset="0"/>
              <a:cs typeface="Segoe UI" pitchFamily="34" charset="0"/>
            </a:endParaRPr>
          </a:p>
        </p:txBody>
      </p:sp>
      <p:sp>
        <p:nvSpPr>
          <p:cNvPr id="5" name="Rectangle 4"/>
          <p:cNvSpPr/>
          <p:nvPr/>
        </p:nvSpPr>
        <p:spPr bwMode="auto">
          <a:xfrm>
            <a:off x="8381999" y="2258292"/>
            <a:ext cx="3519055" cy="1676400"/>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smtClean="0">
                <a:gradFill>
                  <a:gsLst>
                    <a:gs pos="0">
                      <a:srgbClr val="FFFFFF"/>
                    </a:gs>
                    <a:gs pos="100000">
                      <a:srgbClr val="FFFFFF"/>
                    </a:gs>
                  </a:gsLst>
                  <a:lin ang="5400000" scaled="0"/>
                </a:gradFill>
                <a:ea typeface="Segoe UI" pitchFamily="34" charset="0"/>
                <a:cs typeface="Segoe UI" pitchFamily="34" charset="0"/>
              </a:rPr>
              <a:t>Advanced Thread Protection </a:t>
            </a:r>
          </a:p>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a:p>
            <a:pPr algn="l" defTabSz="932472" fontAlgn="base">
              <a:spcBef>
                <a:spcPct val="0"/>
              </a:spcBef>
              <a:spcAft>
                <a:spcPct val="0"/>
              </a:spcAft>
            </a:pPr>
            <a:r>
              <a:rPr lang="en-US" sz="2000" dirty="0" smtClean="0">
                <a:gradFill>
                  <a:gsLst>
                    <a:gs pos="0">
                      <a:srgbClr val="FFFFFF"/>
                    </a:gs>
                    <a:gs pos="100000">
                      <a:srgbClr val="FFFFFF"/>
                    </a:gs>
                  </a:gsLst>
                  <a:lin ang="5400000" scaled="0"/>
                </a:gradFill>
                <a:ea typeface="Segoe UI" pitchFamily="34" charset="0"/>
                <a:cs typeface="Segoe UI" pitchFamily="34" charset="0"/>
              </a:rPr>
              <a:t>https://aka.ms/WinDefATP</a:t>
            </a:r>
            <a:endParaRPr lang="en-US" sz="20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28361536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2.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1"/>
  <p:tag name="FONTSETGROUPCLASSNAME" val="FontSetGroup1"/>
  <p:tag name="SHAPECLASSFILE" val="BoschLogo2016.emf"/>
  <p:tag name="MLI" val="1"/>
  <p:tag name="SHAPECLASSNAME" val="LogoOnSlides"/>
  <p:tag name="SHAPECLASSPROTECTIONTYPE" val="15"/>
</p:tagLst>
</file>

<file path=ppt/tags/tag3.xml><?xml version="1.0" encoding="utf-8"?>
<p:tagLst xmlns:a="http://schemas.openxmlformats.org/drawingml/2006/main" xmlns:r="http://schemas.openxmlformats.org/officeDocument/2006/relationships" xmlns:p="http://schemas.openxmlformats.org/presentationml/2006/main">
  <p:tag name="COLORSETCLASSNAME" val="ColorSet2"/>
  <p:tag name="COLORS" val="-2;-2;-2;-2;-1;-2"/>
</p:tagLst>
</file>

<file path=ppt/tags/tag4.xml><?xml version="1.0" encoding="utf-8"?>
<p:tagLst xmlns:a="http://schemas.openxmlformats.org/drawingml/2006/main" xmlns:r="http://schemas.openxmlformats.org/officeDocument/2006/relationships" xmlns:p="http://schemas.openxmlformats.org/presentationml/2006/main">
  <p:tag name="COLORS" val="-2;-2;-2;-2;-2;-2"/>
  <p:tag name="COLORSETCLASSNAME" val="ColorSet1"/>
  <p:tag name="SHAPESETGROUPCLASSNAME" val="ShapeSetGroup1"/>
  <p:tag name="SHAPESETCLASSNAME" val="Slide"/>
  <p:tag name="COLORSETGROUPCLASSNAME" val="ColorSetGroup1"/>
  <p:tag name="FONTSETGROUPCLASSNAME" val="FontSetGroup1"/>
  <p:tag name="SHAPECLASSFILE" val="BoschLogo2016.emf"/>
  <p:tag name="MLI" val="1"/>
  <p:tag name="SHAPECLASSNAME" val="LogoOnSlides"/>
  <p:tag name="SHAPECLASSPROTECTIONTYPE" val="15"/>
</p:tagLst>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FAB5B661-A239-4DE4-B4CB-E975B1976AB0}"/>
    </a:ext>
  </a:extLst>
</a:theme>
</file>

<file path=ppt/theme/theme2.xml><?xml version="1.0" encoding="utf-8"?>
<a:theme xmlns:a="http://schemas.openxmlformats.org/drawingml/2006/main" name="Light Gray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1236F62C-149A-45B0-8D7D-CAB71D4C0512}"/>
    </a:ext>
  </a:extLst>
</a:theme>
</file>

<file path=ppt/theme/theme3.xml><?xml version="1.0" encoding="utf-8"?>
<a:theme xmlns:a="http://schemas.openxmlformats.org/drawingml/2006/main" name="Black Template">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potx" id="{9D762233-45E0-4F9D-A69E-25217B34C42B}" vid="{945154BB-BD79-4184-8544-D2D8F9776797}"/>
    </a:ext>
  </a:extLst>
</a:theme>
</file>

<file path=ppt/theme/theme4.xml><?xml version="1.0" encoding="utf-8"?>
<a:theme xmlns:a="http://schemas.openxmlformats.org/drawingml/2006/main" name="1_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4E284496-52C1-405F-ADD9-D60704CD916A}"/>
    </a:ext>
  </a:extLst>
</a:theme>
</file>

<file path=ppt/theme/theme5.xml><?xml version="1.0" encoding="utf-8"?>
<a:theme xmlns:a="http://schemas.openxmlformats.org/drawingml/2006/main" name="1_Black Template">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61D7B962-622B-4DC8-9E08-BFEB6217D16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34" ma:contentTypeDescription="" ma:contentTypeScope="" ma:versionID="b48d6a27735be7714bdd88c81c28b068">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61aa76b7b235bae3242d4a7e9080af88"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element ref="ns5:MediaServiceEventHashCode" minOccurs="0"/>
                <xsd:element ref="ns5:MediaServiceGenerationTime" minOccurs="0"/>
                <xsd:element ref="ns1:_ip_UnifiedCompliancePolicyProperties" minOccurs="0"/>
                <xsd:element ref="ns1:_ip_UnifiedCompliancePolicyUIAction" minOccurs="0"/>
                <xsd:element ref="ns5:MediaServiceAutoKeyPoints" minOccurs="0"/>
                <xsd:element ref="ns5:MediaServiceKeyPoints" minOccurs="0"/>
                <xsd:element ref="ns5:MediaServiceDateTaken" minOccurs="0"/>
                <xsd:element ref="ns5: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element name="_ip_UnifiedCompliancePolicyProperties" ma:index="45" nillable="true" ma:displayName="Unified Compliance Policy Properties" ma:hidden="true" ma:internalName="_ip_UnifiedCompliancePolicyProperties">
      <xsd:simpleType>
        <xsd:restriction base="dms:Note"/>
      </xsd:simpleType>
    </xsd:element>
    <xsd:element name="_ip_UnifiedCompliancePolicyUIAction" ma:index="4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element name="MediaServiceEventHashCode" ma:index="43" nillable="true" ma:displayName="MediaServiceEventHashCode" ma:hidden="true" ma:internalName="MediaServiceEventHashCode" ma:readOnly="true">
      <xsd:simpleType>
        <xsd:restriction base="dms:Text"/>
      </xsd:simpleType>
    </xsd:element>
    <xsd:element name="MediaServiceGenerationTime" ma:index="44" nillable="true" ma:displayName="MediaServiceGenerationTime" ma:hidden="true" ma:internalName="MediaServiceGenerationTime" ma:readOnly="true">
      <xsd:simpleType>
        <xsd:restriction base="dms:Text"/>
      </xsd:simpleType>
    </xsd:element>
    <xsd:element name="MediaServiceAutoKeyPoints" ma:index="47" nillable="true" ma:displayName="MediaServiceAutoKeyPoints" ma:hidden="true" ma:internalName="MediaServiceAutoKeyPoints" ma:readOnly="true">
      <xsd:simpleType>
        <xsd:restriction base="dms:Note"/>
      </xsd:simpleType>
    </xsd:element>
    <xsd:element name="MediaServiceKeyPoints" ma:index="48" nillable="true" ma:displayName="KeyPoints" ma:internalName="MediaServiceKeyPoints" ma:readOnly="true">
      <xsd:simpleType>
        <xsd:restriction base="dms:Note">
          <xsd:maxLength value="255"/>
        </xsd:restriction>
      </xsd:simpleType>
    </xsd:element>
    <xsd:element name="MediaServiceDateTaken" ma:index="49" nillable="true" ma:displayName="MediaServiceDateTaken" ma:hidden="true" ma:internalName="MediaServiceDateTaken" ma:readOnly="true">
      <xsd:simpleType>
        <xsd:restriction base="dms:Text"/>
      </xsd:simpleType>
    </xsd:element>
    <xsd:element name="MediaServiceOCR" ma:index="50"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9d1f81f6-e953-47ea-988e-33ed651c58e6" xsi:nil="true"/>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 xsi:nil="tru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c4b02e5b2c48420dbed84c0f2f02e9a3>
    <Event_x0020_Start_x0020_Date xmlns="5a4b3278-325d-441a-b38f-6f1926bc734e" xsi:nil="tru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Ignite 2019</TermName>
          <TermId xmlns="http://schemas.microsoft.com/office/infopath/2007/PartnerControls">cd3dfa97-b855-4c56-b74a-7fb402ddab1a</TermId>
        </TermInfo>
      </Terms>
    </TaxKeywordTaxHTField>
    <j129f3114929433a812312450a84994c xmlns="5a4b3278-325d-441a-b38f-6f1926bc734e">
      <Terms xmlns="http://schemas.microsoft.com/office/infopath/2007/PartnerControls"/>
    </j129f3114929433a812312450a84994c>
    <TaxCatchAll xmlns="230e9df3-be65-4c73-a93b-d1236ebd677e">
      <Value>250</Value>
    </TaxCatchAll>
    <e1750f71052543bd8c4d7217e9f56da0 xmlns="5a4b3278-325d-441a-b38f-6f1926bc734e">
      <Terms xmlns="http://schemas.microsoft.com/office/infopath/2007/PartnerControls"/>
    </e1750f71052543bd8c4d7217e9f56da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38784E7-BF80-47D5-960B-B8A2916562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230e9df3-be65-4c73-a93b-d1236ebd677e"/>
    <ds:schemaRef ds:uri="http://purl.org/dc/terms/"/>
    <ds:schemaRef ds:uri="9d1f81f6-e953-47ea-988e-33ed651c58e6"/>
    <ds:schemaRef ds:uri="http://purl.org/dc/elements/1.1/"/>
    <ds:schemaRef ds:uri="5a4b3278-325d-441a-b38f-6f1926bc734e"/>
    <ds:schemaRef ds:uri="http://schemas.microsoft.com/office/2006/documentManagement/types"/>
    <ds:schemaRef ds:uri="http://schemas.microsoft.com/office/infopath/2007/PartnerControls"/>
    <ds:schemaRef ds:uri="http://www.w3.org/XML/1998/namespace"/>
    <ds:schemaRef ds:uri="http://schemas.microsoft.com/sharepoint/v3"/>
    <ds:schemaRef ds:uri="http://schemas.openxmlformats.org/package/2006/metadata/core-propertie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Microsoft_Ignite_2019_16x9_Breakout_Template</Template>
  <TotalTime>1412</TotalTime>
  <Words>508</Words>
  <Application>Microsoft Office PowerPoint</Application>
  <PresentationFormat>Widescreen</PresentationFormat>
  <Paragraphs>115</Paragraphs>
  <Slides>15</Slides>
  <Notes>5</Notes>
  <HiddenSlides>0</HiddenSlides>
  <MMClips>0</MMClips>
  <ScaleCrop>false</ScaleCrop>
  <HeadingPairs>
    <vt:vector size="6" baseType="variant">
      <vt:variant>
        <vt:lpstr>Fonts Used</vt:lpstr>
      </vt:variant>
      <vt:variant>
        <vt:i4>8</vt:i4>
      </vt:variant>
      <vt:variant>
        <vt:lpstr>Theme</vt:lpstr>
      </vt:variant>
      <vt:variant>
        <vt:i4>5</vt:i4>
      </vt:variant>
      <vt:variant>
        <vt:lpstr>Slide Titles</vt:lpstr>
      </vt:variant>
      <vt:variant>
        <vt:i4>15</vt:i4>
      </vt:variant>
    </vt:vector>
  </HeadingPairs>
  <TitlesOfParts>
    <vt:vector size="28" baseType="lpstr">
      <vt:lpstr>MS PGothic</vt:lpstr>
      <vt:lpstr>Arial</vt:lpstr>
      <vt:lpstr>Calibri</vt:lpstr>
      <vt:lpstr>Consolas</vt:lpstr>
      <vt:lpstr>Segoe UI</vt:lpstr>
      <vt:lpstr>Segoe UI Semibold</vt:lpstr>
      <vt:lpstr>Segoe UI Semilight</vt:lpstr>
      <vt:lpstr>Wingdings</vt:lpstr>
      <vt:lpstr>White Template</vt:lpstr>
      <vt:lpstr>Light Gray Template</vt:lpstr>
      <vt:lpstr>Black Template</vt:lpstr>
      <vt:lpstr>1_White Template</vt:lpstr>
      <vt:lpstr>1_Black Template</vt:lpstr>
      <vt:lpstr>Azure Data Explorer</vt:lpstr>
      <vt:lpstr>Cloud Scale Analytics - Common customer patterns </vt:lpstr>
      <vt:lpstr>Azure powered pattern for real-time analytics</vt:lpstr>
      <vt:lpstr>PowerPoint Presentation</vt:lpstr>
      <vt:lpstr>PowerPoint Presentation</vt:lpstr>
      <vt:lpstr>Use Cases</vt:lpstr>
      <vt:lpstr>Kusto Query Language </vt:lpstr>
      <vt:lpstr>Schema Mapping in Kusto</vt:lpstr>
      <vt:lpstr>Kusto Query Language – Practice Platforms</vt:lpstr>
      <vt:lpstr>Ingest data from a query</vt:lpstr>
      <vt:lpstr>Data Ingestion with Event Hubs</vt:lpstr>
      <vt:lpstr>Data Ingestion with Event Grid</vt:lpstr>
      <vt:lpstr>Azure Data Share  </vt:lpstr>
      <vt:lpstr>Azure Data Box  </vt:lpstr>
      <vt:lpstr>Azure SQL Edge Database.  </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 high performance time series and log data analysis solutions with Azure Data Explorer</dc:title>
  <dc:subject>Microsoft Ignite 2019</dc:subject>
  <dc:creator>Shows</dc:creator>
  <cp:keywords>Microsoft Ignite 2019</cp:keywords>
  <dc:description/>
  <cp:lastModifiedBy>Arun Sappani Prakasam</cp:lastModifiedBy>
  <cp:revision>33</cp:revision>
  <dcterms:created xsi:type="dcterms:W3CDTF">2019-11-08T12:19:59Z</dcterms:created>
  <dcterms:modified xsi:type="dcterms:W3CDTF">2019-12-30T18:47:51Z</dcterms:modified>
  <cp:category>Microsoft Ignite 2019</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250;#Microsoft Ignite 2019|cd3dfa97-b855-4c56-b74a-7fb402ddab1a</vt:lpwstr>
  </property>
  <property fmtid="{D5CDD505-2E9C-101B-9397-08002B2CF9AE}" pid="12" name="MSIP_Label_be4b3411-284d-4d31-bd4f-bc13ef7f1fd6_Enabled">
    <vt:lpwstr>True</vt:lpwstr>
  </property>
  <property fmtid="{D5CDD505-2E9C-101B-9397-08002B2CF9AE}" pid="13" name="MSIP_Label_be4b3411-284d-4d31-bd4f-bc13ef7f1fd6_SiteId">
    <vt:lpwstr>63ce7d59-2f3e-42cd-a8cc-be764cff5eb6</vt:lpwstr>
  </property>
  <property fmtid="{D5CDD505-2E9C-101B-9397-08002B2CF9AE}" pid="14" name="MSIP_Label_be4b3411-284d-4d31-bd4f-bc13ef7f1fd6_Owner">
    <vt:lpwstr>Arun.Prakasam@ad.Infosys.com</vt:lpwstr>
  </property>
  <property fmtid="{D5CDD505-2E9C-101B-9397-08002B2CF9AE}" pid="15" name="MSIP_Label_be4b3411-284d-4d31-bd4f-bc13ef7f1fd6_SetDate">
    <vt:lpwstr>2019-12-29T20:50:22.0547250Z</vt:lpwstr>
  </property>
  <property fmtid="{D5CDD505-2E9C-101B-9397-08002B2CF9AE}" pid="16" name="MSIP_Label_be4b3411-284d-4d31-bd4f-bc13ef7f1fd6_Name">
    <vt:lpwstr>Internal</vt:lpwstr>
  </property>
  <property fmtid="{D5CDD505-2E9C-101B-9397-08002B2CF9AE}" pid="17" name="MSIP_Label_be4b3411-284d-4d31-bd4f-bc13ef7f1fd6_Application">
    <vt:lpwstr>Microsoft Azure Information Protection</vt:lpwstr>
  </property>
  <property fmtid="{D5CDD505-2E9C-101B-9397-08002B2CF9AE}" pid="18" name="MSIP_Label_be4b3411-284d-4d31-bd4f-bc13ef7f1fd6_ActionId">
    <vt:lpwstr>9f628ecc-2ded-4757-9d60-cbf495328e8a</vt:lpwstr>
  </property>
  <property fmtid="{D5CDD505-2E9C-101B-9397-08002B2CF9AE}" pid="19" name="MSIP_Label_be4b3411-284d-4d31-bd4f-bc13ef7f1fd6_Extended_MSFT_Method">
    <vt:lpwstr>Automatic</vt:lpwstr>
  </property>
  <property fmtid="{D5CDD505-2E9C-101B-9397-08002B2CF9AE}" pid="20" name="MSIP_Label_a0819fa7-4367-4500-ba88-dd630d977609_Enabled">
    <vt:lpwstr>True</vt:lpwstr>
  </property>
  <property fmtid="{D5CDD505-2E9C-101B-9397-08002B2CF9AE}" pid="21" name="MSIP_Label_a0819fa7-4367-4500-ba88-dd630d977609_SiteId">
    <vt:lpwstr>63ce7d59-2f3e-42cd-a8cc-be764cff5eb6</vt:lpwstr>
  </property>
  <property fmtid="{D5CDD505-2E9C-101B-9397-08002B2CF9AE}" pid="22" name="MSIP_Label_a0819fa7-4367-4500-ba88-dd630d977609_Owner">
    <vt:lpwstr>Arun.Prakasam@ad.Infosys.com</vt:lpwstr>
  </property>
  <property fmtid="{D5CDD505-2E9C-101B-9397-08002B2CF9AE}" pid="23" name="MSIP_Label_a0819fa7-4367-4500-ba88-dd630d977609_SetDate">
    <vt:lpwstr>2019-12-29T20:50:22.0547250Z</vt:lpwstr>
  </property>
  <property fmtid="{D5CDD505-2E9C-101B-9397-08002B2CF9AE}" pid="24" name="MSIP_Label_a0819fa7-4367-4500-ba88-dd630d977609_Name">
    <vt:lpwstr>Companywide usage</vt:lpwstr>
  </property>
  <property fmtid="{D5CDD505-2E9C-101B-9397-08002B2CF9AE}" pid="25" name="MSIP_Label_a0819fa7-4367-4500-ba88-dd630d977609_Application">
    <vt:lpwstr>Microsoft Azure Information Protection</vt:lpwstr>
  </property>
  <property fmtid="{D5CDD505-2E9C-101B-9397-08002B2CF9AE}" pid="26" name="MSIP_Label_a0819fa7-4367-4500-ba88-dd630d977609_ActionId">
    <vt:lpwstr>9f628ecc-2ded-4757-9d60-cbf495328e8a</vt:lpwstr>
  </property>
  <property fmtid="{D5CDD505-2E9C-101B-9397-08002B2CF9AE}" pid="27" name="MSIP_Label_a0819fa7-4367-4500-ba88-dd630d977609_Parent">
    <vt:lpwstr>be4b3411-284d-4d31-bd4f-bc13ef7f1fd6</vt:lpwstr>
  </property>
  <property fmtid="{D5CDD505-2E9C-101B-9397-08002B2CF9AE}" pid="28" name="MSIP_Label_a0819fa7-4367-4500-ba88-dd630d977609_Extended_MSFT_Method">
    <vt:lpwstr>Automatic</vt:lpwstr>
  </property>
  <property fmtid="{D5CDD505-2E9C-101B-9397-08002B2CF9AE}" pid="29" name="MSIP_Label_f42aa342-8706-4288-bd11-ebb85995028c_Enabled">
    <vt:lpwstr>True</vt:lpwstr>
  </property>
  <property fmtid="{D5CDD505-2E9C-101B-9397-08002B2CF9AE}" pid="30" name="MSIP_Label_f42aa342-8706-4288-bd11-ebb85995028c_SiteId">
    <vt:lpwstr>72f988bf-86f1-41af-91ab-2d7cd011db47</vt:lpwstr>
  </property>
  <property fmtid="{D5CDD505-2E9C-101B-9397-08002B2CF9AE}" pid="31" name="MSIP_Label_f42aa342-8706-4288-bd11-ebb85995028c_Owner">
    <vt:lpwstr>maryfj@microsoft.com</vt:lpwstr>
  </property>
  <property fmtid="{D5CDD505-2E9C-101B-9397-08002B2CF9AE}" pid="32" name="MSIP_Label_f42aa342-8706-4288-bd11-ebb85995028c_SetDate">
    <vt:lpwstr>2017-08-29T14:27:20.8568347-07:00</vt:lpwstr>
  </property>
  <property fmtid="{D5CDD505-2E9C-101B-9397-08002B2CF9AE}" pid="33" name="MSIP_Label_f42aa342-8706-4288-bd11-ebb85995028c_Name">
    <vt:lpwstr>General</vt:lpwstr>
  </property>
  <property fmtid="{D5CDD505-2E9C-101B-9397-08002B2CF9AE}" pid="34" name="MSIP_Label_f42aa342-8706-4288-bd11-ebb85995028c_Application">
    <vt:lpwstr>Microsoft Azure Information Protection</vt:lpwstr>
  </property>
  <property fmtid="{D5CDD505-2E9C-101B-9397-08002B2CF9AE}" pid="35" name="MSIP_Label_f42aa342-8706-4288-bd11-ebb85995028c_Extended_MSFT_Method">
    <vt:lpwstr>Automatic</vt:lpwstr>
  </property>
  <property fmtid="{D5CDD505-2E9C-101B-9397-08002B2CF9AE}" pid="36" name="Sensitivity">
    <vt:lpwstr>Internal Companywide usage General</vt:lpwstr>
  </property>
</Properties>
</file>

<file path=docProps/thumbnail.jpeg>
</file>